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1"/>
  </p:notesMasterIdLst>
  <p:handoutMasterIdLst>
    <p:handoutMasterId r:id="rId22"/>
  </p:handoutMasterIdLst>
  <p:sldIdLst>
    <p:sldId id="268" r:id="rId6"/>
    <p:sldId id="394" r:id="rId7"/>
    <p:sldId id="256" r:id="rId8"/>
    <p:sldId id="395" r:id="rId9"/>
    <p:sldId id="397" r:id="rId10"/>
    <p:sldId id="388" r:id="rId11"/>
    <p:sldId id="391" r:id="rId12"/>
    <p:sldId id="372" r:id="rId13"/>
    <p:sldId id="396" r:id="rId14"/>
    <p:sldId id="257" r:id="rId15"/>
    <p:sldId id="274" r:id="rId16"/>
    <p:sldId id="272" r:id="rId17"/>
    <p:sldId id="392" r:id="rId18"/>
    <p:sldId id="398" r:id="rId19"/>
    <p:sldId id="393" r:id="rId20"/>
  </p:sldIdLst>
  <p:sldSz cx="24384000" cy="13716000"/>
  <p:notesSz cx="6858000" cy="9144000"/>
  <p:defaultTextStyle>
    <a:defPPr>
      <a:defRPr lang="en-US"/>
    </a:defPPr>
    <a:lvl1pPr marL="0" algn="l" defTabSz="1794601" rtl="0" eaLnBrk="1" latinLnBrk="0" hangingPunct="1">
      <a:defRPr sz="3533" kern="1200">
        <a:solidFill>
          <a:schemeClr val="tx1"/>
        </a:solidFill>
        <a:latin typeface="+mn-lt"/>
        <a:ea typeface="+mn-ea"/>
        <a:cs typeface="+mn-cs"/>
      </a:defRPr>
    </a:lvl1pPr>
    <a:lvl2pPr marL="897301" algn="l" defTabSz="1794601" rtl="0" eaLnBrk="1" latinLnBrk="0" hangingPunct="1">
      <a:defRPr sz="3533" kern="1200">
        <a:solidFill>
          <a:schemeClr val="tx1"/>
        </a:solidFill>
        <a:latin typeface="+mn-lt"/>
        <a:ea typeface="+mn-ea"/>
        <a:cs typeface="+mn-cs"/>
      </a:defRPr>
    </a:lvl2pPr>
    <a:lvl3pPr marL="1794601" algn="l" defTabSz="1794601" rtl="0" eaLnBrk="1" latinLnBrk="0" hangingPunct="1">
      <a:defRPr sz="3533" kern="1200">
        <a:solidFill>
          <a:schemeClr val="tx1"/>
        </a:solidFill>
        <a:latin typeface="+mn-lt"/>
        <a:ea typeface="+mn-ea"/>
        <a:cs typeface="+mn-cs"/>
      </a:defRPr>
    </a:lvl3pPr>
    <a:lvl4pPr marL="2691902" algn="l" defTabSz="1794601" rtl="0" eaLnBrk="1" latinLnBrk="0" hangingPunct="1">
      <a:defRPr sz="3533" kern="1200">
        <a:solidFill>
          <a:schemeClr val="tx1"/>
        </a:solidFill>
        <a:latin typeface="+mn-lt"/>
        <a:ea typeface="+mn-ea"/>
        <a:cs typeface="+mn-cs"/>
      </a:defRPr>
    </a:lvl4pPr>
    <a:lvl5pPr marL="3589203" algn="l" defTabSz="1794601" rtl="0" eaLnBrk="1" latinLnBrk="0" hangingPunct="1">
      <a:defRPr sz="3533" kern="1200">
        <a:solidFill>
          <a:schemeClr val="tx1"/>
        </a:solidFill>
        <a:latin typeface="+mn-lt"/>
        <a:ea typeface="+mn-ea"/>
        <a:cs typeface="+mn-cs"/>
      </a:defRPr>
    </a:lvl5pPr>
    <a:lvl6pPr marL="4486504" algn="l" defTabSz="1794601" rtl="0" eaLnBrk="1" latinLnBrk="0" hangingPunct="1">
      <a:defRPr sz="3533" kern="1200">
        <a:solidFill>
          <a:schemeClr val="tx1"/>
        </a:solidFill>
        <a:latin typeface="+mn-lt"/>
        <a:ea typeface="+mn-ea"/>
        <a:cs typeface="+mn-cs"/>
      </a:defRPr>
    </a:lvl6pPr>
    <a:lvl7pPr marL="5383804" algn="l" defTabSz="1794601" rtl="0" eaLnBrk="1" latinLnBrk="0" hangingPunct="1">
      <a:defRPr sz="3533" kern="1200">
        <a:solidFill>
          <a:schemeClr val="tx1"/>
        </a:solidFill>
        <a:latin typeface="+mn-lt"/>
        <a:ea typeface="+mn-ea"/>
        <a:cs typeface="+mn-cs"/>
      </a:defRPr>
    </a:lvl7pPr>
    <a:lvl8pPr marL="6281105" algn="l" defTabSz="1794601" rtl="0" eaLnBrk="1" latinLnBrk="0" hangingPunct="1">
      <a:defRPr sz="3533" kern="1200">
        <a:solidFill>
          <a:schemeClr val="tx1"/>
        </a:solidFill>
        <a:latin typeface="+mn-lt"/>
        <a:ea typeface="+mn-ea"/>
        <a:cs typeface="+mn-cs"/>
      </a:defRPr>
    </a:lvl8pPr>
    <a:lvl9pPr marL="7178406" algn="l" defTabSz="1794601" rtl="0" eaLnBrk="1" latinLnBrk="0" hangingPunct="1">
      <a:defRPr sz="353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183C"/>
    <a:srgbClr val="D8FC78"/>
    <a:srgbClr val="1BFBF9"/>
    <a:srgbClr val="6638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5755" autoAdjust="0"/>
  </p:normalViewPr>
  <p:slideViewPr>
    <p:cSldViewPr showGuides="1">
      <p:cViewPr varScale="1">
        <p:scale>
          <a:sx n="42" d="100"/>
          <a:sy n="42" d="100"/>
        </p:scale>
        <p:origin x="658" y="62"/>
      </p:cViewPr>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78" d="100"/>
          <a:sy n="78" d="100"/>
        </p:scale>
        <p:origin x="2730" y="45"/>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296708-2605-8185-5688-2F84146A40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sz="1000" dirty="0"/>
          </a:p>
        </p:txBody>
      </p:sp>
      <p:sp>
        <p:nvSpPr>
          <p:cNvPr id="3" name="Date Placeholder 2">
            <a:extLst>
              <a:ext uri="{FF2B5EF4-FFF2-40B4-BE49-F238E27FC236}">
                <a16:creationId xmlns:a16="http://schemas.microsoft.com/office/drawing/2014/main" id="{6C25F2D1-E322-70F0-0737-A9B98BB2A6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117951-B430-41D7-BD24-9AA583A65B8C}" type="datetimeFigureOut">
              <a:rPr lang="en-GB" sz="1000" smtClean="0"/>
              <a:t>14/10/2024</a:t>
            </a:fld>
            <a:endParaRPr lang="en-GB" sz="1000" dirty="0"/>
          </a:p>
        </p:txBody>
      </p:sp>
      <p:sp>
        <p:nvSpPr>
          <p:cNvPr id="4" name="Footer Placeholder 3">
            <a:extLst>
              <a:ext uri="{FF2B5EF4-FFF2-40B4-BE49-F238E27FC236}">
                <a16:creationId xmlns:a16="http://schemas.microsoft.com/office/drawing/2014/main" id="{6B25B07C-9542-1050-1F1C-0FEB2A7CCB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sz="1000" dirty="0"/>
          </a:p>
        </p:txBody>
      </p:sp>
      <p:sp>
        <p:nvSpPr>
          <p:cNvPr id="5" name="Slide Number Placeholder 4">
            <a:extLst>
              <a:ext uri="{FF2B5EF4-FFF2-40B4-BE49-F238E27FC236}">
                <a16:creationId xmlns:a16="http://schemas.microsoft.com/office/drawing/2014/main" id="{3616D7BA-2F9B-0883-B944-8EF5F4427B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1D2C69-7CA3-4E46-8BD8-AC98F9A7C1E7}" type="slidenum">
              <a:rPr lang="en-GB" sz="1000" smtClean="0"/>
              <a:t>‹#›</a:t>
            </a:fld>
            <a:endParaRPr lang="en-GB" sz="1000" dirty="0"/>
          </a:p>
        </p:txBody>
      </p:sp>
    </p:spTree>
    <p:extLst>
      <p:ext uri="{BB962C8B-B14F-4D97-AF65-F5344CB8AC3E}">
        <p14:creationId xmlns:p14="http://schemas.microsoft.com/office/powerpoint/2010/main" val="3083954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B6A59C0-999E-4442-92CC-0B4A113B3987}" type="datetimeFigureOut">
              <a:rPr lang="en-GB" smtClean="0"/>
              <a:pPr/>
              <a:t>14/10/2024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B13C480F-11B2-4179-8A24-86278DA626C8}" type="slidenum">
              <a:rPr lang="en-GB" smtClean="0"/>
              <a:pPr/>
              <a:t>‹#›</a:t>
            </a:fld>
            <a:endParaRPr lang="en-GB" dirty="0"/>
          </a:p>
        </p:txBody>
      </p:sp>
    </p:spTree>
    <p:extLst>
      <p:ext uri="{BB962C8B-B14F-4D97-AF65-F5344CB8AC3E}">
        <p14:creationId xmlns:p14="http://schemas.microsoft.com/office/powerpoint/2010/main" val="599488258"/>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500"/>
      </a:spcAft>
      <a:defRPr sz="1000" kern="1200">
        <a:solidFill>
          <a:schemeClr val="tx1"/>
        </a:solidFill>
        <a:latin typeface="+mn-lt"/>
        <a:ea typeface="+mn-ea"/>
        <a:cs typeface="+mn-cs"/>
      </a:defRPr>
    </a:lvl1pPr>
    <a:lvl2pPr marL="18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2pPr>
    <a:lvl3pPr marL="36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3pPr>
    <a:lvl4pPr marL="54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4pPr>
    <a:lvl5pPr marL="72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3C480F-11B2-4179-8A24-86278DA626C8}" type="slidenum">
              <a:rPr lang="en-GB" smtClean="0"/>
              <a:t>3</a:t>
            </a:fld>
            <a:endParaRPr lang="en-GB" dirty="0"/>
          </a:p>
        </p:txBody>
      </p:sp>
    </p:spTree>
    <p:extLst>
      <p:ext uri="{BB962C8B-B14F-4D97-AF65-F5344CB8AC3E}">
        <p14:creationId xmlns:p14="http://schemas.microsoft.com/office/powerpoint/2010/main" val="3897827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3C480F-11B2-4179-8A24-86278DA626C8}" type="slidenum">
              <a:rPr lang="en-GB" smtClean="0"/>
              <a:pPr/>
              <a:t>4</a:t>
            </a:fld>
            <a:endParaRPr lang="en-GB" dirty="0"/>
          </a:p>
        </p:txBody>
      </p:sp>
    </p:spTree>
    <p:extLst>
      <p:ext uri="{BB962C8B-B14F-4D97-AF65-F5344CB8AC3E}">
        <p14:creationId xmlns:p14="http://schemas.microsoft.com/office/powerpoint/2010/main" val="1378006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that we are a funder</a:t>
            </a:r>
          </a:p>
        </p:txBody>
      </p:sp>
      <p:sp>
        <p:nvSpPr>
          <p:cNvPr id="4" name="Slide Number Placeholder 3"/>
          <p:cNvSpPr>
            <a:spLocks noGrp="1"/>
          </p:cNvSpPr>
          <p:nvPr>
            <p:ph type="sldNum" sz="quarter" idx="5"/>
          </p:nvPr>
        </p:nvSpPr>
        <p:spPr/>
        <p:txBody>
          <a:bodyPr/>
          <a:lstStyle/>
          <a:p>
            <a:fld id="{B13C480F-11B2-4179-8A24-86278DA626C8}" type="slidenum">
              <a:rPr lang="en-GB" smtClean="0"/>
              <a:pPr/>
              <a:t>6</a:t>
            </a:fld>
            <a:endParaRPr lang="en-GB"/>
          </a:p>
        </p:txBody>
      </p:sp>
    </p:spTree>
    <p:extLst>
      <p:ext uri="{BB962C8B-B14F-4D97-AF65-F5344CB8AC3E}">
        <p14:creationId xmlns:p14="http://schemas.microsoft.com/office/powerpoint/2010/main" val="2690480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3C480F-11B2-4179-8A24-86278DA626C8}" type="slidenum">
              <a:rPr lang="en-GB" smtClean="0"/>
              <a:pPr/>
              <a:t>8</a:t>
            </a:fld>
            <a:endParaRPr lang="en-GB"/>
          </a:p>
        </p:txBody>
      </p:sp>
    </p:spTree>
    <p:extLst>
      <p:ext uri="{BB962C8B-B14F-4D97-AF65-F5344CB8AC3E}">
        <p14:creationId xmlns:p14="http://schemas.microsoft.com/office/powerpoint/2010/main" val="1281667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3C480F-11B2-4179-8A24-86278DA626C8}" type="slidenum">
              <a:rPr lang="en-GB" smtClean="0"/>
              <a:pPr/>
              <a:t>10</a:t>
            </a:fld>
            <a:endParaRPr lang="en-GB" dirty="0"/>
          </a:p>
        </p:txBody>
      </p:sp>
    </p:spTree>
    <p:extLst>
      <p:ext uri="{BB962C8B-B14F-4D97-AF65-F5344CB8AC3E}">
        <p14:creationId xmlns:p14="http://schemas.microsoft.com/office/powerpoint/2010/main" val="4246515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3C480F-11B2-4179-8A24-86278DA626C8}" type="slidenum">
              <a:rPr lang="en-GB" smtClean="0"/>
              <a:pPr/>
              <a:t>13</a:t>
            </a:fld>
            <a:endParaRPr lang="en-GB" dirty="0"/>
          </a:p>
        </p:txBody>
      </p:sp>
    </p:spTree>
    <p:extLst>
      <p:ext uri="{BB962C8B-B14F-4D97-AF65-F5344CB8AC3E}">
        <p14:creationId xmlns:p14="http://schemas.microsoft.com/office/powerpoint/2010/main" val="1988448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Table Placeholder 4">
            <a:extLst>
              <a:ext uri="{FF2B5EF4-FFF2-40B4-BE49-F238E27FC236}">
                <a16:creationId xmlns:a16="http://schemas.microsoft.com/office/drawing/2014/main" id="{E5E29856-4117-C69C-BA83-54B74C092407}"/>
              </a:ext>
            </a:extLst>
          </p:cNvPr>
          <p:cNvSpPr>
            <a:spLocks noGrp="1"/>
          </p:cNvSpPr>
          <p:nvPr>
            <p:ph type="tbl" sz="quarter" idx="13"/>
          </p:nvPr>
        </p:nvSpPr>
        <p:spPr>
          <a:xfrm>
            <a:off x="3492500" y="3419473"/>
            <a:ext cx="12282488" cy="8460000"/>
          </a:xfrm>
        </p:spPr>
        <p:txBody>
          <a:bodyPr/>
          <a:lstStyle>
            <a:lvl1pPr>
              <a:defRPr sz="6000" b="1"/>
            </a:lvl1pPr>
          </a:lstStyle>
          <a:p>
            <a:r>
              <a:rPr lang="en-US"/>
              <a:t>Click icon to add table</a:t>
            </a:r>
            <a:endParaRPr lang="en-US" dirty="0"/>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p>
            <a:fld id="{E16DBF0C-9208-40A9-AEE0-F53652F1AFD8}" type="datetime1">
              <a:rPr lang="en-GB" noProof="0" smtClean="0"/>
              <a:t>14/10/2024</a:t>
            </a:fld>
            <a:endParaRPr lang="en-GB" noProof="0" dirty="0"/>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dirty="0"/>
              <a:t>© [New name]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pPr/>
              <a:t>‹#›</a:t>
            </a:fld>
            <a:endParaRPr lang="en-GB" noProof="0" dirty="0"/>
          </a:p>
        </p:txBody>
      </p:sp>
    </p:spTree>
    <p:extLst>
      <p:ext uri="{BB962C8B-B14F-4D97-AF65-F5344CB8AC3E}">
        <p14:creationId xmlns:p14="http://schemas.microsoft.com/office/powerpoint/2010/main" val="1071808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arge Mess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5D3BA0-9174-DD21-64F6-0EC2C3D2753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3300" y="0"/>
            <a:ext cx="13220700" cy="13716000"/>
          </a:xfrm>
          <a:prstGeom prst="rect">
            <a:avLst/>
          </a:prstGeom>
        </p:spPr>
      </p:pic>
      <p:sp>
        <p:nvSpPr>
          <p:cNvPr id="2" name="Title 1">
            <a:extLst>
              <a:ext uri="{FF2B5EF4-FFF2-40B4-BE49-F238E27FC236}">
                <a16:creationId xmlns:a16="http://schemas.microsoft.com/office/drawing/2014/main" id="{A089BBC7-9808-CCBE-074A-83E04E4A1FC2}"/>
              </a:ext>
            </a:extLst>
          </p:cNvPr>
          <p:cNvSpPr>
            <a:spLocks noGrp="1"/>
          </p:cNvSpPr>
          <p:nvPr>
            <p:ph type="title"/>
          </p:nvPr>
        </p:nvSpPr>
        <p:spPr>
          <a:xfrm>
            <a:off x="935999" y="-1618810"/>
            <a:ext cx="22511375" cy="1584962"/>
          </a:xfrm>
        </p:spPr>
        <p:txBody>
          <a:bodyPr/>
          <a:lstStyle/>
          <a:p>
            <a:r>
              <a:rPr lang="en-US"/>
              <a:t>Click to edit Master title style</a:t>
            </a:r>
            <a:endParaRPr lang="en-GB" dirty="0"/>
          </a:p>
        </p:txBody>
      </p:sp>
      <p:sp>
        <p:nvSpPr>
          <p:cNvPr id="3" name="Text Placeholder 2"/>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US" noProof="0"/>
              <a:t>Click to edit Master text styles</a:t>
            </a:r>
          </a:p>
          <a:p>
            <a:pPr lvl="1"/>
            <a:r>
              <a:rPr lang="en-US" noProof="0"/>
              <a:t>Second level</a:t>
            </a:r>
          </a:p>
          <a:p>
            <a:pPr lvl="2"/>
            <a:r>
              <a:rPr lang="en-US" noProof="0"/>
              <a:t>Third level</a:t>
            </a:r>
          </a:p>
        </p:txBody>
      </p:sp>
      <p:sp>
        <p:nvSpPr>
          <p:cNvPr id="6" name="Date Placeholder 5">
            <a:extLst>
              <a:ext uri="{FF2B5EF4-FFF2-40B4-BE49-F238E27FC236}">
                <a16:creationId xmlns:a16="http://schemas.microsoft.com/office/drawing/2014/main" id="{0CD5AFE0-029D-9876-5C3F-FD3A6F64FDC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A70923C-1439-472D-A21A-E5EFA0B7ABEA}" type="datetime1">
              <a:rPr lang="en-GB" smtClean="0"/>
              <a:pPr/>
              <a:t>14/10/2024</a:t>
            </a:fld>
            <a:endParaRPr lang="en-GB" dirty="0"/>
          </a:p>
        </p:txBody>
      </p:sp>
      <p:sp>
        <p:nvSpPr>
          <p:cNvPr id="7" name="Footer Placeholder 6">
            <a:extLst>
              <a:ext uri="{FF2B5EF4-FFF2-40B4-BE49-F238E27FC236}">
                <a16:creationId xmlns:a16="http://schemas.microsoft.com/office/drawing/2014/main" id="{F3E00E79-5CC8-A424-43C8-75877F6DFD0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dirty="0"/>
              <a:t>© [New name] 2024</a:t>
            </a:r>
          </a:p>
        </p:txBody>
      </p:sp>
      <p:sp>
        <p:nvSpPr>
          <p:cNvPr id="9" name="Slide Number Placeholder 8">
            <a:extLst>
              <a:ext uri="{FF2B5EF4-FFF2-40B4-BE49-F238E27FC236}">
                <a16:creationId xmlns:a16="http://schemas.microsoft.com/office/drawing/2014/main" id="{E10D1211-A46B-54D9-9C4E-B96039C3D30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B868178-02AE-42FC-958D-6B8F13B60175}" type="slidenum">
              <a:rPr lang="en-GB" smtClean="0"/>
              <a:pPr/>
              <a:t>‹#›</a:t>
            </a:fld>
            <a:endParaRPr lang="en-GB" dirty="0"/>
          </a:p>
        </p:txBody>
      </p:sp>
      <p:cxnSp>
        <p:nvCxnSpPr>
          <p:cNvPr id="10" name="Straight Connector 9">
            <a:extLst>
              <a:ext uri="{FF2B5EF4-FFF2-40B4-BE49-F238E27FC236}">
                <a16:creationId xmlns:a16="http://schemas.microsoft.com/office/drawing/2014/main" id="{253B3E83-EE5E-4ECE-E7B2-8CFF53021B25}"/>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840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Large Mess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5D3BA0-9174-DD21-64F6-0EC2C3D2753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3300" y="0"/>
            <a:ext cx="13220700" cy="13716000"/>
          </a:xfrm>
          <a:prstGeom prst="rect">
            <a:avLst/>
          </a:prstGeom>
        </p:spPr>
      </p:pic>
      <p:sp>
        <p:nvSpPr>
          <p:cNvPr id="2" name="Title 1">
            <a:extLst>
              <a:ext uri="{FF2B5EF4-FFF2-40B4-BE49-F238E27FC236}">
                <a16:creationId xmlns:a16="http://schemas.microsoft.com/office/drawing/2014/main" id="{A089BBC7-9808-CCBE-074A-83E04E4A1FC2}"/>
              </a:ext>
            </a:extLst>
          </p:cNvPr>
          <p:cNvSpPr>
            <a:spLocks noGrp="1"/>
          </p:cNvSpPr>
          <p:nvPr>
            <p:ph type="title"/>
          </p:nvPr>
        </p:nvSpPr>
        <p:spPr>
          <a:xfrm>
            <a:off x="935999" y="-1618810"/>
            <a:ext cx="22511375" cy="1584962"/>
          </a:xfrm>
        </p:spPr>
        <p:txBody>
          <a:bodyPr/>
          <a:lstStyle/>
          <a:p>
            <a:r>
              <a:rPr lang="en-US"/>
              <a:t>Click to edit Master title style</a:t>
            </a:r>
            <a:endParaRPr lang="en-GB" dirty="0"/>
          </a:p>
        </p:txBody>
      </p:sp>
      <p:sp>
        <p:nvSpPr>
          <p:cNvPr id="3" name="Text Placeholder 2"/>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US" noProof="0"/>
              <a:t>Click to edit Master text styles</a:t>
            </a:r>
          </a:p>
          <a:p>
            <a:pPr lvl="1"/>
            <a:r>
              <a:rPr lang="en-US" noProof="0"/>
              <a:t>Second level</a:t>
            </a:r>
          </a:p>
          <a:p>
            <a:pPr lvl="2"/>
            <a:r>
              <a:rPr lang="en-US" noProof="0"/>
              <a:t>Third level</a:t>
            </a:r>
          </a:p>
        </p:txBody>
      </p:sp>
      <p:sp>
        <p:nvSpPr>
          <p:cNvPr id="6" name="Date Placeholder 5">
            <a:extLst>
              <a:ext uri="{FF2B5EF4-FFF2-40B4-BE49-F238E27FC236}">
                <a16:creationId xmlns:a16="http://schemas.microsoft.com/office/drawing/2014/main" id="{0CD5AFE0-029D-9876-5C3F-FD3A6F64FDC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A70923C-1439-472D-A21A-E5EFA0B7ABEA}" type="datetime1">
              <a:rPr lang="en-GB" smtClean="0"/>
              <a:pPr/>
              <a:t>14/10/2024</a:t>
            </a:fld>
            <a:endParaRPr lang="en-GB" dirty="0"/>
          </a:p>
        </p:txBody>
      </p:sp>
      <p:sp>
        <p:nvSpPr>
          <p:cNvPr id="7" name="Footer Placeholder 6">
            <a:extLst>
              <a:ext uri="{FF2B5EF4-FFF2-40B4-BE49-F238E27FC236}">
                <a16:creationId xmlns:a16="http://schemas.microsoft.com/office/drawing/2014/main" id="{F3E00E79-5CC8-A424-43C8-75877F6DFD0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dirty="0"/>
              <a:t>© [New name] 2024</a:t>
            </a:r>
          </a:p>
        </p:txBody>
      </p:sp>
      <p:sp>
        <p:nvSpPr>
          <p:cNvPr id="9" name="Slide Number Placeholder 8">
            <a:extLst>
              <a:ext uri="{FF2B5EF4-FFF2-40B4-BE49-F238E27FC236}">
                <a16:creationId xmlns:a16="http://schemas.microsoft.com/office/drawing/2014/main" id="{E10D1211-A46B-54D9-9C4E-B96039C3D30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B868178-02AE-42FC-958D-6B8F13B60175}" type="slidenum">
              <a:rPr lang="en-GB" smtClean="0"/>
              <a:pPr/>
              <a:t>‹#›</a:t>
            </a:fld>
            <a:endParaRPr lang="en-GB" dirty="0"/>
          </a:p>
        </p:txBody>
      </p:sp>
      <p:cxnSp>
        <p:nvCxnSpPr>
          <p:cNvPr id="10" name="Straight Connector 9">
            <a:extLst>
              <a:ext uri="{FF2B5EF4-FFF2-40B4-BE49-F238E27FC236}">
                <a16:creationId xmlns:a16="http://schemas.microsoft.com/office/drawing/2014/main" id="{253B3E83-EE5E-4ECE-E7B2-8CFF53021B25}"/>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059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Large Mess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5D3BA0-9174-DD21-64F6-0EC2C3D2753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3300" y="0"/>
            <a:ext cx="13220700" cy="13716000"/>
          </a:xfrm>
          <a:prstGeom prst="rect">
            <a:avLst/>
          </a:prstGeom>
        </p:spPr>
      </p:pic>
      <p:sp>
        <p:nvSpPr>
          <p:cNvPr id="2" name="Title 1">
            <a:extLst>
              <a:ext uri="{FF2B5EF4-FFF2-40B4-BE49-F238E27FC236}">
                <a16:creationId xmlns:a16="http://schemas.microsoft.com/office/drawing/2014/main" id="{A089BBC7-9808-CCBE-074A-83E04E4A1FC2}"/>
              </a:ext>
            </a:extLst>
          </p:cNvPr>
          <p:cNvSpPr>
            <a:spLocks noGrp="1"/>
          </p:cNvSpPr>
          <p:nvPr>
            <p:ph type="title"/>
          </p:nvPr>
        </p:nvSpPr>
        <p:spPr>
          <a:xfrm>
            <a:off x="935999" y="-1618810"/>
            <a:ext cx="22511375" cy="1584962"/>
          </a:xfrm>
        </p:spPr>
        <p:txBody>
          <a:bodyPr/>
          <a:lstStyle/>
          <a:p>
            <a:r>
              <a:rPr lang="en-US"/>
              <a:t>Click to edit Master title style</a:t>
            </a:r>
            <a:endParaRPr lang="en-GB" dirty="0"/>
          </a:p>
        </p:txBody>
      </p:sp>
      <p:sp>
        <p:nvSpPr>
          <p:cNvPr id="3" name="Text Placeholder 2"/>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US" noProof="0"/>
              <a:t>Click to edit Master text styles</a:t>
            </a:r>
          </a:p>
          <a:p>
            <a:pPr lvl="1"/>
            <a:r>
              <a:rPr lang="en-US" noProof="0"/>
              <a:t>Second level</a:t>
            </a:r>
          </a:p>
          <a:p>
            <a:pPr lvl="2"/>
            <a:r>
              <a:rPr lang="en-US" noProof="0"/>
              <a:t>Third level</a:t>
            </a:r>
          </a:p>
        </p:txBody>
      </p:sp>
      <p:sp>
        <p:nvSpPr>
          <p:cNvPr id="6" name="Date Placeholder 5">
            <a:extLst>
              <a:ext uri="{FF2B5EF4-FFF2-40B4-BE49-F238E27FC236}">
                <a16:creationId xmlns:a16="http://schemas.microsoft.com/office/drawing/2014/main" id="{0CD5AFE0-029D-9876-5C3F-FD3A6F64FDC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A70923C-1439-472D-A21A-E5EFA0B7ABEA}" type="datetime1">
              <a:rPr lang="en-GB" smtClean="0"/>
              <a:pPr/>
              <a:t>14/10/2024</a:t>
            </a:fld>
            <a:endParaRPr lang="en-GB" dirty="0"/>
          </a:p>
        </p:txBody>
      </p:sp>
      <p:sp>
        <p:nvSpPr>
          <p:cNvPr id="7" name="Footer Placeholder 6">
            <a:extLst>
              <a:ext uri="{FF2B5EF4-FFF2-40B4-BE49-F238E27FC236}">
                <a16:creationId xmlns:a16="http://schemas.microsoft.com/office/drawing/2014/main" id="{F3E00E79-5CC8-A424-43C8-75877F6DFD0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dirty="0"/>
              <a:t>© [New name] 2024</a:t>
            </a:r>
          </a:p>
        </p:txBody>
      </p:sp>
      <p:sp>
        <p:nvSpPr>
          <p:cNvPr id="9" name="Slide Number Placeholder 8">
            <a:extLst>
              <a:ext uri="{FF2B5EF4-FFF2-40B4-BE49-F238E27FC236}">
                <a16:creationId xmlns:a16="http://schemas.microsoft.com/office/drawing/2014/main" id="{E10D1211-A46B-54D9-9C4E-B96039C3D30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B868178-02AE-42FC-958D-6B8F13B60175}" type="slidenum">
              <a:rPr lang="en-GB" smtClean="0"/>
              <a:pPr/>
              <a:t>‹#›</a:t>
            </a:fld>
            <a:endParaRPr lang="en-GB" dirty="0"/>
          </a:p>
        </p:txBody>
      </p:sp>
      <p:cxnSp>
        <p:nvCxnSpPr>
          <p:cNvPr id="10" name="Straight Connector 9">
            <a:extLst>
              <a:ext uri="{FF2B5EF4-FFF2-40B4-BE49-F238E27FC236}">
                <a16:creationId xmlns:a16="http://schemas.microsoft.com/office/drawing/2014/main" id="{253B3E83-EE5E-4ECE-E7B2-8CFF53021B25}"/>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465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arge Quote">
    <p:bg>
      <p:bgPr>
        <a:solidFill>
          <a:schemeClr val="accent2"/>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E32F9E5-BB6B-1432-7CA3-7C124DCA4511}"/>
              </a:ext>
            </a:extLst>
          </p:cNvPr>
          <p:cNvSpPr/>
          <p:nvPr userDrawn="1"/>
        </p:nvSpPr>
        <p:spPr>
          <a:xfrm>
            <a:off x="3507000" y="-54768"/>
            <a:ext cx="17370000" cy="13788246"/>
          </a:xfrm>
          <a:custGeom>
            <a:avLst/>
            <a:gdLst>
              <a:gd name="connsiteX0" fmla="*/ 3262526 w 17370000"/>
              <a:gd name="connsiteY0" fmla="*/ 0 h 13788246"/>
              <a:gd name="connsiteX1" fmla="*/ 14107474 w 17370000"/>
              <a:gd name="connsiteY1" fmla="*/ 0 h 13788246"/>
              <a:gd name="connsiteX2" fmla="*/ 14209466 w 17370000"/>
              <a:gd name="connsiteY2" fmla="*/ 80150 h 13788246"/>
              <a:gd name="connsiteX3" fmla="*/ 17370000 w 17370000"/>
              <a:gd name="connsiteY3" fmla="*/ 6781918 h 13788246"/>
              <a:gd name="connsiteX4" fmla="*/ 13881374 w 17370000"/>
              <a:gd name="connsiteY4" fmla="*/ 13741516 h 13788246"/>
              <a:gd name="connsiteX5" fmla="*/ 13815660 w 17370000"/>
              <a:gd name="connsiteY5" fmla="*/ 13788246 h 13788246"/>
              <a:gd name="connsiteX6" fmla="*/ 3554340 w 17370000"/>
              <a:gd name="connsiteY6" fmla="*/ 13788246 h 13788246"/>
              <a:gd name="connsiteX7" fmla="*/ 3488626 w 17370000"/>
              <a:gd name="connsiteY7" fmla="*/ 13741516 h 13788246"/>
              <a:gd name="connsiteX8" fmla="*/ 0 w 17370000"/>
              <a:gd name="connsiteY8" fmla="*/ 6781918 h 13788246"/>
              <a:gd name="connsiteX9" fmla="*/ 3160534 w 17370000"/>
              <a:gd name="connsiteY9" fmla="*/ 80150 h 13788246"/>
              <a:gd name="connsiteX10" fmla="*/ 3262526 w 17370000"/>
              <a:gd name="connsiteY10" fmla="*/ 0 h 1378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70000" h="13788246">
                <a:moveTo>
                  <a:pt x="3262526" y="0"/>
                </a:moveTo>
                <a:lnTo>
                  <a:pt x="14107474" y="0"/>
                </a:lnTo>
                <a:lnTo>
                  <a:pt x="14209466" y="80150"/>
                </a:lnTo>
                <a:cubicBezTo>
                  <a:pt x="16139684" y="1673107"/>
                  <a:pt x="17370000" y="4083835"/>
                  <a:pt x="17370000" y="6781918"/>
                </a:cubicBezTo>
                <a:cubicBezTo>
                  <a:pt x="17370000" y="9629895"/>
                  <a:pt x="15999184" y="12157701"/>
                  <a:pt x="13881374" y="13741516"/>
                </a:cubicBezTo>
                <a:lnTo>
                  <a:pt x="13815660" y="13788246"/>
                </a:lnTo>
                <a:lnTo>
                  <a:pt x="3554340" y="13788246"/>
                </a:lnTo>
                <a:lnTo>
                  <a:pt x="3488626" y="13741516"/>
                </a:lnTo>
                <a:cubicBezTo>
                  <a:pt x="1370816" y="12157701"/>
                  <a:pt x="0" y="9629895"/>
                  <a:pt x="0" y="6781918"/>
                </a:cubicBezTo>
                <a:cubicBezTo>
                  <a:pt x="0" y="4083835"/>
                  <a:pt x="1230317" y="1673107"/>
                  <a:pt x="3160534" y="80150"/>
                </a:cubicBezTo>
                <a:lnTo>
                  <a:pt x="326252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72E6BFD1-34D6-F996-673C-49CF256BA184}"/>
              </a:ext>
            </a:extLst>
          </p:cNvPr>
          <p:cNvSpPr>
            <a:spLocks noGrp="1"/>
          </p:cNvSpPr>
          <p:nvPr>
            <p:ph type="title"/>
          </p:nvPr>
        </p:nvSpPr>
        <p:spPr>
          <a:xfrm>
            <a:off x="935999" y="-1620000"/>
            <a:ext cx="22511375" cy="1584962"/>
          </a:xfrm>
        </p:spPr>
        <p:txBody>
          <a:bodyPr/>
          <a:lstStyle/>
          <a:p>
            <a:r>
              <a:rPr lang="en-US"/>
              <a:t>Click to edit Master title style</a:t>
            </a:r>
            <a:endParaRPr lang="en-GB" dirty="0"/>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71311" y="1713600"/>
            <a:ext cx="2046214" cy="1372616"/>
          </a:xfrm>
          <a:prstGeom prst="rect">
            <a:avLst/>
          </a:prstGeom>
        </p:spPr>
      </p:pic>
      <p:sp>
        <p:nvSpPr>
          <p:cNvPr id="3" name="Text Placeholder 2"/>
          <p:cNvSpPr>
            <a:spLocks noGrp="1"/>
          </p:cNvSpPr>
          <p:nvPr>
            <p:ph type="body" idx="1"/>
          </p:nvPr>
        </p:nvSpPr>
        <p:spPr>
          <a:xfrm>
            <a:off x="6049962" y="3239999"/>
            <a:ext cx="12282487" cy="8639263"/>
          </a:xfrm>
        </p:spPr>
        <p:txBody>
          <a:bodyPr anchor="t" anchorCtr="0"/>
          <a:lstStyle>
            <a:lvl1pPr marL="0" indent="0" algn="ctr">
              <a:lnSpc>
                <a:spcPct val="110000"/>
              </a:lnSpc>
              <a:spcAft>
                <a:spcPts val="4000"/>
              </a:spcAft>
              <a:buNone/>
              <a:defRPr sz="6000" b="1" spc="-60" baseline="0">
                <a:solidFill>
                  <a:schemeClr val="bg1"/>
                </a:solidFill>
              </a:defRPr>
            </a:lvl1pPr>
            <a:lvl2pPr marL="0" indent="0" algn="ctr">
              <a:spcAft>
                <a:spcPts val="0"/>
              </a:spcAft>
              <a:buNone/>
              <a:defRPr sz="4000" b="1">
                <a:solidFill>
                  <a:schemeClr val="accent2"/>
                </a:solidFill>
              </a:defRPr>
            </a:lvl2pPr>
            <a:lvl3pPr marL="0" indent="0" algn="ctr">
              <a:buNone/>
              <a:defRPr sz="4000">
                <a:solidFill>
                  <a:schemeClr val="accent2"/>
                </a:solidFill>
              </a:defRPr>
            </a:lvl3pPr>
            <a:lvl4pPr marL="540000" indent="-540000">
              <a:buFont typeface="Arial" panose="020B0604020202020204" pitchFamily="34" charset="0"/>
              <a:buChar char="•"/>
              <a:defRPr sz="4000">
                <a:solidFill>
                  <a:schemeClr val="bg1"/>
                </a:solidFill>
              </a:defRPr>
            </a:lvl4pPr>
            <a:lvl5pPr marL="1080000" indent="-540000">
              <a:buFont typeface="Arial" panose="020B0604020202020204" pitchFamily="34" charset="0"/>
              <a:buChar char="•"/>
              <a:defRPr sz="4000">
                <a:solidFill>
                  <a:schemeClr val="bg1"/>
                </a:solidFill>
              </a:defRPr>
            </a:lvl5pPr>
            <a:lvl6pPr marL="1620000" indent="-540000">
              <a:buFont typeface="Arial" panose="020B0604020202020204" pitchFamily="34" charset="0"/>
              <a:buChar char="•"/>
              <a:defRPr sz="4000">
                <a:solidFill>
                  <a:schemeClr val="bg1"/>
                </a:solidFill>
              </a:defRPr>
            </a:lvl6pPr>
            <a:lvl7pPr marL="2160000" indent="-540000">
              <a:buFont typeface="Arial" panose="020B0604020202020204" pitchFamily="34" charset="0"/>
              <a:buChar char="•"/>
              <a:defRPr sz="4000">
                <a:solidFill>
                  <a:schemeClr val="bg1"/>
                </a:solidFill>
              </a:defRPr>
            </a:lvl7pPr>
            <a:lvl8pPr marL="2700000" indent="-540000">
              <a:buFont typeface="Arial" panose="020B0604020202020204" pitchFamily="34" charset="0"/>
              <a:buChar char="•"/>
              <a:defRPr sz="4000">
                <a:solidFill>
                  <a:schemeClr val="bg1"/>
                </a:solidFill>
              </a:defRPr>
            </a:lvl8pPr>
            <a:lvl9pPr marL="3240000" indent="-540000">
              <a:buFont typeface="Arial" panose="020B0604020202020204" pitchFamily="34" charset="0"/>
              <a:buChar char="•"/>
              <a:defRPr sz="4000">
                <a:solidFill>
                  <a:schemeClr val="bg1"/>
                </a:solidFill>
              </a:defRPr>
            </a:lvl9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485612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Large Quote">
    <p:bg>
      <p:bgPr>
        <a:solidFill>
          <a:srgbClr val="6638D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E32F9E5-BB6B-1432-7CA3-7C124DCA4511}"/>
              </a:ext>
            </a:extLst>
          </p:cNvPr>
          <p:cNvSpPr/>
          <p:nvPr userDrawn="1"/>
        </p:nvSpPr>
        <p:spPr>
          <a:xfrm>
            <a:off x="3507000" y="-54768"/>
            <a:ext cx="17370000" cy="13788246"/>
          </a:xfrm>
          <a:custGeom>
            <a:avLst/>
            <a:gdLst>
              <a:gd name="connsiteX0" fmla="*/ 3262526 w 17370000"/>
              <a:gd name="connsiteY0" fmla="*/ 0 h 13788246"/>
              <a:gd name="connsiteX1" fmla="*/ 14107474 w 17370000"/>
              <a:gd name="connsiteY1" fmla="*/ 0 h 13788246"/>
              <a:gd name="connsiteX2" fmla="*/ 14209466 w 17370000"/>
              <a:gd name="connsiteY2" fmla="*/ 80150 h 13788246"/>
              <a:gd name="connsiteX3" fmla="*/ 17370000 w 17370000"/>
              <a:gd name="connsiteY3" fmla="*/ 6781918 h 13788246"/>
              <a:gd name="connsiteX4" fmla="*/ 13881374 w 17370000"/>
              <a:gd name="connsiteY4" fmla="*/ 13741516 h 13788246"/>
              <a:gd name="connsiteX5" fmla="*/ 13815660 w 17370000"/>
              <a:gd name="connsiteY5" fmla="*/ 13788246 h 13788246"/>
              <a:gd name="connsiteX6" fmla="*/ 3554340 w 17370000"/>
              <a:gd name="connsiteY6" fmla="*/ 13788246 h 13788246"/>
              <a:gd name="connsiteX7" fmla="*/ 3488626 w 17370000"/>
              <a:gd name="connsiteY7" fmla="*/ 13741516 h 13788246"/>
              <a:gd name="connsiteX8" fmla="*/ 0 w 17370000"/>
              <a:gd name="connsiteY8" fmla="*/ 6781918 h 13788246"/>
              <a:gd name="connsiteX9" fmla="*/ 3160534 w 17370000"/>
              <a:gd name="connsiteY9" fmla="*/ 80150 h 13788246"/>
              <a:gd name="connsiteX10" fmla="*/ 3262526 w 17370000"/>
              <a:gd name="connsiteY10" fmla="*/ 0 h 1378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70000" h="13788246">
                <a:moveTo>
                  <a:pt x="3262526" y="0"/>
                </a:moveTo>
                <a:lnTo>
                  <a:pt x="14107474" y="0"/>
                </a:lnTo>
                <a:lnTo>
                  <a:pt x="14209466" y="80150"/>
                </a:lnTo>
                <a:cubicBezTo>
                  <a:pt x="16139684" y="1673107"/>
                  <a:pt x="17370000" y="4083835"/>
                  <a:pt x="17370000" y="6781918"/>
                </a:cubicBezTo>
                <a:cubicBezTo>
                  <a:pt x="17370000" y="9629895"/>
                  <a:pt x="15999184" y="12157701"/>
                  <a:pt x="13881374" y="13741516"/>
                </a:cubicBezTo>
                <a:lnTo>
                  <a:pt x="13815660" y="13788246"/>
                </a:lnTo>
                <a:lnTo>
                  <a:pt x="3554340" y="13788246"/>
                </a:lnTo>
                <a:lnTo>
                  <a:pt x="3488626" y="13741516"/>
                </a:lnTo>
                <a:cubicBezTo>
                  <a:pt x="1370816" y="12157701"/>
                  <a:pt x="0" y="9629895"/>
                  <a:pt x="0" y="6781918"/>
                </a:cubicBezTo>
                <a:cubicBezTo>
                  <a:pt x="0" y="4083835"/>
                  <a:pt x="1230317" y="1673107"/>
                  <a:pt x="3160534" y="80150"/>
                </a:cubicBezTo>
                <a:lnTo>
                  <a:pt x="326252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72E6BFD1-34D6-F996-673C-49CF256BA184}"/>
              </a:ext>
            </a:extLst>
          </p:cNvPr>
          <p:cNvSpPr>
            <a:spLocks noGrp="1"/>
          </p:cNvSpPr>
          <p:nvPr>
            <p:ph type="title"/>
          </p:nvPr>
        </p:nvSpPr>
        <p:spPr>
          <a:xfrm>
            <a:off x="935999" y="-1620000"/>
            <a:ext cx="22511375" cy="1584962"/>
          </a:xfrm>
        </p:spPr>
        <p:txBody>
          <a:bodyPr/>
          <a:lstStyle/>
          <a:p>
            <a:r>
              <a:rPr lang="en-US"/>
              <a:t>Click to edit Master title style</a:t>
            </a:r>
            <a:endParaRPr lang="en-GB" dirty="0"/>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71311" y="1713600"/>
            <a:ext cx="2046214" cy="1372616"/>
          </a:xfrm>
          <a:prstGeom prst="rect">
            <a:avLst/>
          </a:prstGeom>
        </p:spPr>
      </p:pic>
      <p:sp>
        <p:nvSpPr>
          <p:cNvPr id="3" name="Text Placeholder 2"/>
          <p:cNvSpPr>
            <a:spLocks noGrp="1"/>
          </p:cNvSpPr>
          <p:nvPr>
            <p:ph type="body" idx="1"/>
          </p:nvPr>
        </p:nvSpPr>
        <p:spPr>
          <a:xfrm>
            <a:off x="6049962" y="3239999"/>
            <a:ext cx="12282487" cy="8639263"/>
          </a:xfrm>
        </p:spPr>
        <p:txBody>
          <a:bodyPr anchor="t" anchorCtr="0"/>
          <a:lstStyle>
            <a:lvl1pPr marL="0" indent="0" algn="ctr">
              <a:lnSpc>
                <a:spcPct val="110000"/>
              </a:lnSpc>
              <a:spcAft>
                <a:spcPts val="4000"/>
              </a:spcAft>
              <a:buNone/>
              <a:defRPr sz="6000" b="1" spc="-60" baseline="0">
                <a:solidFill>
                  <a:schemeClr val="bg1"/>
                </a:solidFill>
              </a:defRPr>
            </a:lvl1pPr>
            <a:lvl2pPr marL="0" indent="0" algn="ctr">
              <a:spcAft>
                <a:spcPts val="0"/>
              </a:spcAft>
              <a:buNone/>
              <a:defRPr sz="4000" b="1">
                <a:solidFill>
                  <a:schemeClr val="bg1"/>
                </a:solidFill>
              </a:defRPr>
            </a:lvl2pPr>
            <a:lvl3pPr marL="0" indent="0" algn="ctr">
              <a:buNone/>
              <a:defRPr sz="4000">
                <a:solidFill>
                  <a:schemeClr val="bg1"/>
                </a:solidFill>
              </a:defRPr>
            </a:lvl3pPr>
            <a:lvl4pPr marL="540000" indent="-540000">
              <a:buFont typeface="Arial" panose="020B0604020202020204" pitchFamily="34" charset="0"/>
              <a:buChar char="•"/>
              <a:defRPr sz="4000">
                <a:solidFill>
                  <a:schemeClr val="bg1"/>
                </a:solidFill>
              </a:defRPr>
            </a:lvl4pPr>
            <a:lvl5pPr marL="1080000" indent="-540000">
              <a:buFont typeface="Arial" panose="020B0604020202020204" pitchFamily="34" charset="0"/>
              <a:buChar char="•"/>
              <a:defRPr sz="4000">
                <a:solidFill>
                  <a:schemeClr val="bg1"/>
                </a:solidFill>
              </a:defRPr>
            </a:lvl5pPr>
            <a:lvl6pPr marL="1620000" indent="-540000">
              <a:buFont typeface="Arial" panose="020B0604020202020204" pitchFamily="34" charset="0"/>
              <a:buChar char="•"/>
              <a:defRPr sz="4000">
                <a:solidFill>
                  <a:schemeClr val="bg1"/>
                </a:solidFill>
              </a:defRPr>
            </a:lvl6pPr>
            <a:lvl7pPr marL="2160000" indent="-540000">
              <a:buFont typeface="Arial" panose="020B0604020202020204" pitchFamily="34" charset="0"/>
              <a:buChar char="•"/>
              <a:defRPr sz="4000">
                <a:solidFill>
                  <a:schemeClr val="bg1"/>
                </a:solidFill>
              </a:defRPr>
            </a:lvl7pPr>
            <a:lvl8pPr marL="2700000" indent="-540000">
              <a:buFont typeface="Arial" panose="020B0604020202020204" pitchFamily="34" charset="0"/>
              <a:buChar char="•"/>
              <a:defRPr sz="4000">
                <a:solidFill>
                  <a:schemeClr val="bg1"/>
                </a:solidFill>
              </a:defRPr>
            </a:lvl8pPr>
            <a:lvl9pPr marL="3240000" indent="-540000">
              <a:buFont typeface="Arial" panose="020B0604020202020204" pitchFamily="34" charset="0"/>
              <a:buChar char="•"/>
              <a:defRPr sz="4000">
                <a:solidFill>
                  <a:schemeClr val="bg1"/>
                </a:solidFill>
              </a:defRPr>
            </a:lvl9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639350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Large Quote">
    <p:bg>
      <p:bgPr>
        <a:solidFill>
          <a:srgbClr val="D8FC78"/>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E32F9E5-BB6B-1432-7CA3-7C124DCA4511}"/>
              </a:ext>
            </a:extLst>
          </p:cNvPr>
          <p:cNvSpPr/>
          <p:nvPr userDrawn="1"/>
        </p:nvSpPr>
        <p:spPr>
          <a:xfrm>
            <a:off x="3507000" y="-54768"/>
            <a:ext cx="17370000" cy="13788246"/>
          </a:xfrm>
          <a:custGeom>
            <a:avLst/>
            <a:gdLst>
              <a:gd name="connsiteX0" fmla="*/ 3262526 w 17370000"/>
              <a:gd name="connsiteY0" fmla="*/ 0 h 13788246"/>
              <a:gd name="connsiteX1" fmla="*/ 14107474 w 17370000"/>
              <a:gd name="connsiteY1" fmla="*/ 0 h 13788246"/>
              <a:gd name="connsiteX2" fmla="*/ 14209466 w 17370000"/>
              <a:gd name="connsiteY2" fmla="*/ 80150 h 13788246"/>
              <a:gd name="connsiteX3" fmla="*/ 17370000 w 17370000"/>
              <a:gd name="connsiteY3" fmla="*/ 6781918 h 13788246"/>
              <a:gd name="connsiteX4" fmla="*/ 13881374 w 17370000"/>
              <a:gd name="connsiteY4" fmla="*/ 13741516 h 13788246"/>
              <a:gd name="connsiteX5" fmla="*/ 13815660 w 17370000"/>
              <a:gd name="connsiteY5" fmla="*/ 13788246 h 13788246"/>
              <a:gd name="connsiteX6" fmla="*/ 3554340 w 17370000"/>
              <a:gd name="connsiteY6" fmla="*/ 13788246 h 13788246"/>
              <a:gd name="connsiteX7" fmla="*/ 3488626 w 17370000"/>
              <a:gd name="connsiteY7" fmla="*/ 13741516 h 13788246"/>
              <a:gd name="connsiteX8" fmla="*/ 0 w 17370000"/>
              <a:gd name="connsiteY8" fmla="*/ 6781918 h 13788246"/>
              <a:gd name="connsiteX9" fmla="*/ 3160534 w 17370000"/>
              <a:gd name="connsiteY9" fmla="*/ 80150 h 13788246"/>
              <a:gd name="connsiteX10" fmla="*/ 3262526 w 17370000"/>
              <a:gd name="connsiteY10" fmla="*/ 0 h 1378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70000" h="13788246">
                <a:moveTo>
                  <a:pt x="3262526" y="0"/>
                </a:moveTo>
                <a:lnTo>
                  <a:pt x="14107474" y="0"/>
                </a:lnTo>
                <a:lnTo>
                  <a:pt x="14209466" y="80150"/>
                </a:lnTo>
                <a:cubicBezTo>
                  <a:pt x="16139684" y="1673107"/>
                  <a:pt x="17370000" y="4083835"/>
                  <a:pt x="17370000" y="6781918"/>
                </a:cubicBezTo>
                <a:cubicBezTo>
                  <a:pt x="17370000" y="9629895"/>
                  <a:pt x="15999184" y="12157701"/>
                  <a:pt x="13881374" y="13741516"/>
                </a:cubicBezTo>
                <a:lnTo>
                  <a:pt x="13815660" y="13788246"/>
                </a:lnTo>
                <a:lnTo>
                  <a:pt x="3554340" y="13788246"/>
                </a:lnTo>
                <a:lnTo>
                  <a:pt x="3488626" y="13741516"/>
                </a:lnTo>
                <a:cubicBezTo>
                  <a:pt x="1370816" y="12157701"/>
                  <a:pt x="0" y="9629895"/>
                  <a:pt x="0" y="6781918"/>
                </a:cubicBezTo>
                <a:cubicBezTo>
                  <a:pt x="0" y="4083835"/>
                  <a:pt x="1230317" y="1673107"/>
                  <a:pt x="3160534" y="80150"/>
                </a:cubicBezTo>
                <a:lnTo>
                  <a:pt x="326252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72E6BFD1-34D6-F996-673C-49CF256BA184}"/>
              </a:ext>
            </a:extLst>
          </p:cNvPr>
          <p:cNvSpPr>
            <a:spLocks noGrp="1"/>
          </p:cNvSpPr>
          <p:nvPr>
            <p:ph type="title"/>
          </p:nvPr>
        </p:nvSpPr>
        <p:spPr>
          <a:xfrm>
            <a:off x="935999" y="-1620000"/>
            <a:ext cx="22511375" cy="1584962"/>
          </a:xfrm>
        </p:spPr>
        <p:txBody>
          <a:bodyPr/>
          <a:lstStyle/>
          <a:p>
            <a:r>
              <a:rPr lang="en-US"/>
              <a:t>Click to edit Master title style</a:t>
            </a:r>
            <a:endParaRPr lang="en-GB" dirty="0"/>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71311" y="1713600"/>
            <a:ext cx="2046214" cy="1372616"/>
          </a:xfrm>
          <a:prstGeom prst="rect">
            <a:avLst/>
          </a:prstGeom>
        </p:spPr>
      </p:pic>
      <p:sp>
        <p:nvSpPr>
          <p:cNvPr id="3" name="Text Placeholder 2"/>
          <p:cNvSpPr>
            <a:spLocks noGrp="1"/>
          </p:cNvSpPr>
          <p:nvPr>
            <p:ph type="body" idx="1"/>
          </p:nvPr>
        </p:nvSpPr>
        <p:spPr>
          <a:xfrm>
            <a:off x="6049962" y="3239999"/>
            <a:ext cx="12282487" cy="8639263"/>
          </a:xfrm>
        </p:spPr>
        <p:txBody>
          <a:bodyPr anchor="t" anchorCtr="0"/>
          <a:lstStyle>
            <a:lvl1pPr marL="0" indent="0" algn="ctr">
              <a:lnSpc>
                <a:spcPct val="110000"/>
              </a:lnSpc>
              <a:spcAft>
                <a:spcPts val="4000"/>
              </a:spcAft>
              <a:buNone/>
              <a:defRPr sz="6000" b="1" spc="-60" baseline="0">
                <a:solidFill>
                  <a:schemeClr val="bg1"/>
                </a:solidFill>
              </a:defRPr>
            </a:lvl1pPr>
            <a:lvl2pPr marL="0" indent="0" algn="ctr">
              <a:spcAft>
                <a:spcPts val="0"/>
              </a:spcAft>
              <a:buNone/>
              <a:defRPr sz="4000" b="1">
                <a:solidFill>
                  <a:schemeClr val="bg1"/>
                </a:solidFill>
              </a:defRPr>
            </a:lvl2pPr>
            <a:lvl3pPr marL="0" indent="0" algn="ctr">
              <a:buNone/>
              <a:defRPr sz="4000">
                <a:solidFill>
                  <a:schemeClr val="bg1"/>
                </a:solidFill>
              </a:defRPr>
            </a:lvl3pPr>
            <a:lvl4pPr marL="540000" indent="-540000">
              <a:buFont typeface="Arial" panose="020B0604020202020204" pitchFamily="34" charset="0"/>
              <a:buChar char="•"/>
              <a:defRPr sz="4000">
                <a:solidFill>
                  <a:schemeClr val="bg1"/>
                </a:solidFill>
              </a:defRPr>
            </a:lvl4pPr>
            <a:lvl5pPr marL="1080000" indent="-540000">
              <a:buFont typeface="Arial" panose="020B0604020202020204" pitchFamily="34" charset="0"/>
              <a:buChar char="•"/>
              <a:defRPr sz="4000">
                <a:solidFill>
                  <a:schemeClr val="bg1"/>
                </a:solidFill>
              </a:defRPr>
            </a:lvl5pPr>
            <a:lvl6pPr marL="1620000" indent="-540000">
              <a:buFont typeface="Arial" panose="020B0604020202020204" pitchFamily="34" charset="0"/>
              <a:buChar char="•"/>
              <a:defRPr sz="4000">
                <a:solidFill>
                  <a:schemeClr val="bg1"/>
                </a:solidFill>
              </a:defRPr>
            </a:lvl6pPr>
            <a:lvl7pPr marL="2160000" indent="-540000">
              <a:buFont typeface="Arial" panose="020B0604020202020204" pitchFamily="34" charset="0"/>
              <a:buChar char="•"/>
              <a:defRPr sz="4000">
                <a:solidFill>
                  <a:schemeClr val="bg1"/>
                </a:solidFill>
              </a:defRPr>
            </a:lvl7pPr>
            <a:lvl8pPr marL="2700000" indent="-540000">
              <a:buFont typeface="Arial" panose="020B0604020202020204" pitchFamily="34" charset="0"/>
              <a:buChar char="•"/>
              <a:defRPr sz="4000">
                <a:solidFill>
                  <a:schemeClr val="bg1"/>
                </a:solidFill>
              </a:defRPr>
            </a:lvl8pPr>
            <a:lvl9pPr marL="3240000" indent="-540000">
              <a:buFont typeface="Arial" panose="020B0604020202020204" pitchFamily="34" charset="0"/>
              <a:buChar char="•"/>
              <a:defRPr sz="4000">
                <a:solidFill>
                  <a:schemeClr val="bg1"/>
                </a:solidFill>
              </a:defRPr>
            </a:lvl9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3411800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with Imag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9D1E8-A883-FB7D-45F5-43383F9960D3}"/>
              </a:ext>
            </a:extLst>
          </p:cNvPr>
          <p:cNvSpPr>
            <a:spLocks noGrp="1"/>
          </p:cNvSpPr>
          <p:nvPr>
            <p:ph type="title"/>
          </p:nvPr>
        </p:nvSpPr>
        <p:spPr>
          <a:xfrm>
            <a:off x="935999" y="-1620000"/>
            <a:ext cx="22511375" cy="1584962"/>
          </a:xfrm>
        </p:spPr>
        <p:txBody>
          <a:bodyPr/>
          <a:lstStyle/>
          <a:p>
            <a:r>
              <a:rPr lang="en-US"/>
              <a:t>Click to edit Master title style</a:t>
            </a:r>
            <a:endParaRPr lang="en-GB" dirty="0"/>
          </a:p>
        </p:txBody>
      </p:sp>
      <p:sp>
        <p:nvSpPr>
          <p:cNvPr id="3" name="Text Placeholder 2"/>
          <p:cNvSpPr>
            <a:spLocks noGrp="1"/>
          </p:cNvSpPr>
          <p:nvPr>
            <p:ph type="body" idx="1"/>
          </p:nvPr>
        </p:nvSpPr>
        <p:spPr>
          <a:xfrm>
            <a:off x="13722350" y="4931999"/>
            <a:ext cx="9725025" cy="6947263"/>
          </a:xfrm>
        </p:spPr>
        <p:txBody>
          <a:bodyPr anchor="t" anchorCtr="0"/>
          <a:lstStyle>
            <a:lvl1pPr marL="0" indent="0" algn="l">
              <a:lnSpc>
                <a:spcPct val="110000"/>
              </a:lnSpc>
              <a:spcAft>
                <a:spcPts val="4000"/>
              </a:spcAft>
              <a:buNone/>
              <a:defRPr sz="6000" b="1" spc="-60" baseline="0">
                <a:solidFill>
                  <a:schemeClr val="tx1"/>
                </a:solidFill>
              </a:defRPr>
            </a:lvl1pPr>
            <a:lvl2pPr marL="0" indent="0" algn="l">
              <a:spcAft>
                <a:spcPts val="0"/>
              </a:spcAft>
              <a:buNone/>
              <a:defRPr sz="4000" b="1">
                <a:solidFill>
                  <a:schemeClr val="tx1"/>
                </a:solidFill>
              </a:defRPr>
            </a:lvl2pPr>
            <a:lvl3pPr marL="0" indent="0" algn="l">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US" noProof="0"/>
              <a:t>Click to edit Master text styles</a:t>
            </a:r>
          </a:p>
          <a:p>
            <a:pPr lvl="1"/>
            <a:r>
              <a:rPr lang="en-US" noProof="0"/>
              <a:t>Second level</a:t>
            </a:r>
          </a:p>
          <a:p>
            <a:pPr lvl="2"/>
            <a:r>
              <a:rPr lang="en-US" noProof="0"/>
              <a:t>Third level</a:t>
            </a:r>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41" r="41"/>
          <a:stretch/>
        </p:blipFill>
        <p:spPr>
          <a:xfrm>
            <a:off x="13722350" y="3419475"/>
            <a:ext cx="2044520" cy="1372616"/>
          </a:xfrm>
          <a:prstGeom prst="rect">
            <a:avLst/>
          </a:prstGeom>
        </p:spPr>
      </p:pic>
      <p:sp>
        <p:nvSpPr>
          <p:cNvPr id="10" name="Picture Placeholder 9">
            <a:extLst>
              <a:ext uri="{FF2B5EF4-FFF2-40B4-BE49-F238E27FC236}">
                <a16:creationId xmlns:a16="http://schemas.microsoft.com/office/drawing/2014/main" id="{4A4B2EFE-40A4-4F38-F951-1E8227803D2C}"/>
              </a:ext>
            </a:extLst>
          </p:cNvPr>
          <p:cNvSpPr>
            <a:spLocks noGrp="1"/>
          </p:cNvSpPr>
          <p:nvPr>
            <p:ph type="pic" sz="quarter" idx="10"/>
          </p:nvPr>
        </p:nvSpPr>
        <p:spPr>
          <a:xfrm>
            <a:off x="0" y="0"/>
            <a:ext cx="9637890" cy="13716000"/>
          </a:xfrm>
          <a:custGeom>
            <a:avLst/>
            <a:gdLst>
              <a:gd name="connsiteX0" fmla="*/ 0 w 9637890"/>
              <a:gd name="connsiteY0" fmla="*/ 0 h 13716000"/>
              <a:gd name="connsiteX1" fmla="*/ 6635750 w 9637890"/>
              <a:gd name="connsiteY1" fmla="*/ 0 h 13716000"/>
              <a:gd name="connsiteX2" fmla="*/ 9637890 w 9637890"/>
              <a:gd name="connsiteY2" fmla="*/ 6858000 h 13716000"/>
              <a:gd name="connsiteX3" fmla="*/ 6635750 w 9637890"/>
              <a:gd name="connsiteY3" fmla="*/ 13716000 h 13716000"/>
              <a:gd name="connsiteX4" fmla="*/ 0 w 9637890"/>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7890" h="13716000">
                <a:moveTo>
                  <a:pt x="0" y="0"/>
                </a:moveTo>
                <a:lnTo>
                  <a:pt x="6635750" y="0"/>
                </a:lnTo>
                <a:cubicBezTo>
                  <a:pt x="8481784" y="1705381"/>
                  <a:pt x="9637890" y="4146639"/>
                  <a:pt x="9637890" y="6858000"/>
                </a:cubicBezTo>
                <a:cubicBezTo>
                  <a:pt x="9637890" y="9569361"/>
                  <a:pt x="8481784" y="12010619"/>
                  <a:pt x="6635750" y="13716000"/>
                </a:cubicBezTo>
                <a:lnTo>
                  <a:pt x="0" y="13716000"/>
                </a:lnTo>
                <a:close/>
              </a:path>
            </a:pathLst>
          </a:custGeom>
          <a:solidFill>
            <a:schemeClr val="bg1"/>
          </a:solidFill>
        </p:spPr>
        <p:txBody>
          <a:bodyPr wrap="square">
            <a:noAutofit/>
          </a:bodyPr>
          <a:lstStyle>
            <a:lvl1pPr>
              <a:defRPr>
                <a:solidFill>
                  <a:schemeClr val="tx1"/>
                </a:solidFill>
              </a:defRPr>
            </a:lvl1pPr>
          </a:lstStyle>
          <a:p>
            <a:r>
              <a:rPr lang="en-US"/>
              <a:t>Click icon to add picture</a:t>
            </a:r>
            <a:endParaRPr lang="en-US" dirty="0"/>
          </a:p>
        </p:txBody>
      </p:sp>
      <p:sp>
        <p:nvSpPr>
          <p:cNvPr id="15" name="Slide Number Placeholder 14">
            <a:extLst>
              <a:ext uri="{FF2B5EF4-FFF2-40B4-BE49-F238E27FC236}">
                <a16:creationId xmlns:a16="http://schemas.microsoft.com/office/drawing/2014/main" id="{5989FA07-5012-1907-2314-2193A7A7D43C}"/>
              </a:ext>
              <a:ext uri="{C183D7F6-B498-43B3-948B-1728B52AA6E4}">
                <adec:decorative xmlns:adec="http://schemas.microsoft.com/office/drawing/2017/decorative" val="1"/>
              </a:ext>
            </a:extLst>
          </p:cNvPr>
          <p:cNvSpPr>
            <a:spLocks noGrp="1"/>
          </p:cNvSpPr>
          <p:nvPr>
            <p:ph type="sldNum" sz="quarter" idx="13"/>
          </p:nvPr>
        </p:nvSpPr>
        <p:spPr/>
        <p:txBody>
          <a:bodyPr/>
          <a:lstStyle>
            <a:lvl1pPr>
              <a:defRPr>
                <a:solidFill>
                  <a:schemeClr val="tx1"/>
                </a:solidFill>
              </a:defRPr>
            </a:lvl1pPr>
          </a:lstStyle>
          <a:p>
            <a:fld id="{0B868178-02AE-42FC-958D-6B8F13B60175}" type="slidenum">
              <a:rPr lang="en-GB" smtClean="0"/>
              <a:pPr/>
              <a:t>‹#›</a:t>
            </a:fld>
            <a:endParaRPr lang="en-GB" dirty="0"/>
          </a:p>
        </p:txBody>
      </p:sp>
    </p:spTree>
    <p:extLst>
      <p:ext uri="{BB962C8B-B14F-4D97-AF65-F5344CB8AC3E}">
        <p14:creationId xmlns:p14="http://schemas.microsoft.com/office/powerpoint/2010/main" val="3918796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Size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18F6-B1FF-41CD-B5E7-D735F818E865}"/>
              </a:ext>
            </a:extLst>
          </p:cNvPr>
          <p:cNvSpPr>
            <a:spLocks noGrp="1"/>
          </p:cNvSpPr>
          <p:nvPr>
            <p:ph type="title"/>
          </p:nvPr>
        </p:nvSpPr>
        <p:spPr>
          <a:xfrm>
            <a:off x="935999" y="-1620000"/>
            <a:ext cx="22511375" cy="1584962"/>
          </a:xfrm>
        </p:spPr>
        <p:txBody>
          <a:bodyPr/>
          <a:lstStyle/>
          <a:p>
            <a:r>
              <a:rPr lang="en-US"/>
              <a:t>Click to edit Master title style</a:t>
            </a:r>
            <a:endParaRPr lang="en-GB" dirty="0"/>
          </a:p>
        </p:txBody>
      </p:sp>
      <p:sp>
        <p:nvSpPr>
          <p:cNvPr id="6" name="Picture Placeholder 5">
            <a:extLst>
              <a:ext uri="{FF2B5EF4-FFF2-40B4-BE49-F238E27FC236}">
                <a16:creationId xmlns:a16="http://schemas.microsoft.com/office/drawing/2014/main" id="{CCBBF57C-C40A-5D3F-FA54-4265C47BABD8}"/>
              </a:ext>
            </a:extLst>
          </p:cNvPr>
          <p:cNvSpPr>
            <a:spLocks noGrp="1"/>
          </p:cNvSpPr>
          <p:nvPr>
            <p:ph type="pic" sz="quarter" idx="13"/>
          </p:nvPr>
        </p:nvSpPr>
        <p:spPr>
          <a:xfrm>
            <a:off x="0" y="0"/>
            <a:ext cx="24384000" cy="13716000"/>
          </a:xfrm>
        </p:spPr>
        <p:txBody>
          <a:bodyPr/>
          <a:lstStyle>
            <a:lvl1pPr algn="ctr">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DBA10BF9-368D-F06C-7FF1-7DECA0C80665}"/>
              </a:ext>
            </a:extLst>
          </p:cNvPr>
          <p:cNvSpPr>
            <a:spLocks noGrp="1"/>
          </p:cNvSpPr>
          <p:nvPr>
            <p:ph type="body" sz="quarter" idx="14"/>
          </p:nvPr>
        </p:nvSpPr>
        <p:spPr>
          <a:xfrm>
            <a:off x="0" y="0"/>
            <a:ext cx="10660952" cy="13716000"/>
          </a:xfrm>
          <a:custGeom>
            <a:avLst/>
            <a:gdLst>
              <a:gd name="connsiteX0" fmla="*/ 0 w 10660952"/>
              <a:gd name="connsiteY0" fmla="*/ 0 h 13716000"/>
              <a:gd name="connsiteX1" fmla="*/ 7305485 w 10660952"/>
              <a:gd name="connsiteY1" fmla="*/ 0 h 13716000"/>
              <a:gd name="connsiteX2" fmla="*/ 10660952 w 10660952"/>
              <a:gd name="connsiteY2" fmla="*/ 6858000 h 13716000"/>
              <a:gd name="connsiteX3" fmla="*/ 7305485 w 10660952"/>
              <a:gd name="connsiteY3" fmla="*/ 13716000 h 13716000"/>
              <a:gd name="connsiteX4" fmla="*/ 0 w 1066095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0952" h="13716000">
                <a:moveTo>
                  <a:pt x="0" y="0"/>
                </a:moveTo>
                <a:lnTo>
                  <a:pt x="7305485" y="0"/>
                </a:lnTo>
                <a:cubicBezTo>
                  <a:pt x="9347365" y="1589202"/>
                  <a:pt x="10660952" y="4070147"/>
                  <a:pt x="10660952" y="6858000"/>
                </a:cubicBezTo>
                <a:cubicBezTo>
                  <a:pt x="10660952" y="9645853"/>
                  <a:pt x="9347365" y="12126799"/>
                  <a:pt x="7305485" y="13716000"/>
                </a:cubicBezTo>
                <a:lnTo>
                  <a:pt x="0" y="13716000"/>
                </a:lnTo>
                <a:close/>
              </a:path>
            </a:pathLst>
          </a:custGeom>
          <a:solidFill>
            <a:schemeClr val="tx1">
              <a:alpha val="90000"/>
            </a:schemeClr>
          </a:solidFill>
        </p:spPr>
        <p:txBody>
          <a:bodyPr wrap="square" lIns="936000" tIns="3312000" rIns="2520000" bIns="936000">
            <a:noAutofit/>
          </a:bodyPr>
          <a:lstStyle>
            <a:lvl1pPr>
              <a:defRPr sz="4000" b="1">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484857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Full Size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18F6-B1FF-41CD-B5E7-D735F818E865}"/>
              </a:ext>
            </a:extLst>
          </p:cNvPr>
          <p:cNvSpPr>
            <a:spLocks noGrp="1"/>
          </p:cNvSpPr>
          <p:nvPr>
            <p:ph type="title"/>
          </p:nvPr>
        </p:nvSpPr>
        <p:spPr>
          <a:xfrm>
            <a:off x="935999" y="-1620000"/>
            <a:ext cx="22511375" cy="1584962"/>
          </a:xfrm>
        </p:spPr>
        <p:txBody>
          <a:bodyPr/>
          <a:lstStyle/>
          <a:p>
            <a:r>
              <a:rPr lang="en-US"/>
              <a:t>Click to edit Master title style</a:t>
            </a:r>
            <a:endParaRPr lang="en-GB" dirty="0"/>
          </a:p>
        </p:txBody>
      </p:sp>
      <p:sp>
        <p:nvSpPr>
          <p:cNvPr id="3" name="Freeform 2">
            <a:extLst>
              <a:ext uri="{FF2B5EF4-FFF2-40B4-BE49-F238E27FC236}">
                <a16:creationId xmlns:a16="http://schemas.microsoft.com/office/drawing/2014/main" id="{0338BCC7-3B6E-742C-A4D0-315ADA73D0CB}"/>
              </a:ext>
              <a:ext uri="{C183D7F6-B498-43B3-948B-1728B52AA6E4}">
                <adec:decorative xmlns:adec="http://schemas.microsoft.com/office/drawing/2017/decorative" val="1"/>
              </a:ext>
            </a:extLst>
          </p:cNvPr>
          <p:cNvSpPr/>
          <p:nvPr userDrawn="1"/>
        </p:nvSpPr>
        <p:spPr>
          <a:xfrm>
            <a:off x="0" y="-17928"/>
            <a:ext cx="11147847" cy="13733928"/>
          </a:xfrm>
          <a:custGeom>
            <a:avLst/>
            <a:gdLst>
              <a:gd name="connsiteX0" fmla="*/ 0 w 5396753"/>
              <a:gd name="connsiteY0" fmla="*/ 0 h 6875927"/>
              <a:gd name="connsiteX1" fmla="*/ 3600376 w 5396753"/>
              <a:gd name="connsiteY1" fmla="*/ 0 h 6875927"/>
              <a:gd name="connsiteX2" fmla="*/ 3736722 w 5396753"/>
              <a:gd name="connsiteY2" fmla="*/ 93081 h 6875927"/>
              <a:gd name="connsiteX3" fmla="*/ 5396753 w 5396753"/>
              <a:gd name="connsiteY3" fmla="*/ 3417792 h 6875927"/>
              <a:gd name="connsiteX4" fmla="*/ 3583957 w 5396753"/>
              <a:gd name="connsiteY4" fmla="*/ 6846793 h 6875927"/>
              <a:gd name="connsiteX5" fmla="*/ 3536375 w 5396753"/>
              <a:gd name="connsiteY5" fmla="*/ 6875927 h 6875927"/>
              <a:gd name="connsiteX6" fmla="*/ 0 w 5396753"/>
              <a:gd name="connsiteY6" fmla="*/ 6875927 h 6875927"/>
              <a:gd name="connsiteX7" fmla="*/ 0 w 5396753"/>
              <a:gd name="connsiteY7" fmla="*/ 0 h 687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753" h="6875927">
                <a:moveTo>
                  <a:pt x="0" y="0"/>
                </a:moveTo>
                <a:lnTo>
                  <a:pt x="3600376" y="0"/>
                </a:lnTo>
                <a:lnTo>
                  <a:pt x="3736722" y="93081"/>
                </a:lnTo>
                <a:cubicBezTo>
                  <a:pt x="4738266" y="813611"/>
                  <a:pt x="5396753" y="2033813"/>
                  <a:pt x="5396753" y="3417792"/>
                </a:cubicBezTo>
                <a:cubicBezTo>
                  <a:pt x="5396753" y="4870970"/>
                  <a:pt x="4670771" y="6143584"/>
                  <a:pt x="3583957" y="6846793"/>
                </a:cubicBezTo>
                <a:lnTo>
                  <a:pt x="3536375" y="6875927"/>
                </a:lnTo>
                <a:lnTo>
                  <a:pt x="0" y="6875927"/>
                </a:lnTo>
                <a:lnTo>
                  <a:pt x="0" y="0"/>
                </a:lnTo>
                <a:close/>
              </a:path>
            </a:pathLst>
          </a:cu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4" name="Text Placeholder 2">
            <a:extLst>
              <a:ext uri="{FF2B5EF4-FFF2-40B4-BE49-F238E27FC236}">
                <a16:creationId xmlns:a16="http://schemas.microsoft.com/office/drawing/2014/main" id="{FC63594C-D0F7-2442-8594-31D89F9ADCDF}"/>
              </a:ext>
            </a:extLst>
          </p:cNvPr>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271839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Table Placeholder 4">
            <a:extLst>
              <a:ext uri="{FF2B5EF4-FFF2-40B4-BE49-F238E27FC236}">
                <a16:creationId xmlns:a16="http://schemas.microsoft.com/office/drawing/2014/main" id="{1561EE1A-64E5-00DF-28E6-0C69207BAF7A}"/>
              </a:ext>
            </a:extLst>
          </p:cNvPr>
          <p:cNvSpPr>
            <a:spLocks noGrp="1"/>
          </p:cNvSpPr>
          <p:nvPr>
            <p:ph type="tbl" sz="quarter" idx="13"/>
          </p:nvPr>
        </p:nvSpPr>
        <p:spPr>
          <a:xfrm>
            <a:off x="935999" y="3419475"/>
            <a:ext cx="22511376" cy="8460000"/>
          </a:xfrm>
        </p:spPr>
        <p:txBody>
          <a:bodyPr/>
          <a:lstStyle/>
          <a:p>
            <a:r>
              <a:rPr lang="en-US"/>
              <a:t>Click icon to add table</a:t>
            </a:r>
            <a:endParaRPr lang="en-US" dirty="0"/>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p>
            <a:fld id="{E16DBF0C-9208-40A9-AEE0-F53652F1AFD8}" type="datetime1">
              <a:rPr lang="en-GB" noProof="0" smtClean="0"/>
              <a:t>14/10/2024</a:t>
            </a:fld>
            <a:endParaRPr lang="en-GB" noProof="0" dirty="0"/>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dirty="0"/>
              <a:t>© [New name]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pPr/>
              <a:t>‹#›</a:t>
            </a:fld>
            <a:endParaRPr lang="en-GB" noProof="0" dirty="0"/>
          </a:p>
        </p:txBody>
      </p:sp>
    </p:spTree>
    <p:extLst>
      <p:ext uri="{BB962C8B-B14F-4D97-AF65-F5344CB8AC3E}">
        <p14:creationId xmlns:p14="http://schemas.microsoft.com/office/powerpoint/2010/main" val="2509239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1C18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7FB3E-4994-E03F-AB2F-2496D8FD9137}"/>
              </a:ext>
            </a:extLst>
          </p:cNvPr>
          <p:cNvSpPr>
            <a:spLocks noGrp="1"/>
          </p:cNvSpPr>
          <p:nvPr>
            <p:ph type="title"/>
          </p:nvPr>
        </p:nvSpPr>
        <p:spPr>
          <a:xfrm>
            <a:off x="935999" y="1139445"/>
            <a:ext cx="22511375" cy="1584962"/>
          </a:xfrm>
        </p:spPr>
        <p:txBody>
          <a:bodyPr/>
          <a:lstStyle>
            <a:lvl1pPr algn="ctr">
              <a:defRPr>
                <a:solidFill>
                  <a:srgbClr val="1BFBF9"/>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A8E48970-EA31-744A-BA31-E1C4CDFA6999}"/>
              </a:ext>
            </a:extLst>
          </p:cNvPr>
          <p:cNvSpPr>
            <a:spLocks noGrp="1"/>
          </p:cNvSpPr>
          <p:nvPr>
            <p:ph type="dt" sz="half" idx="10"/>
          </p:nvPr>
        </p:nvSpPr>
        <p:spPr/>
        <p:txBody>
          <a:bodyPr/>
          <a:lstStyle/>
          <a:p>
            <a:fld id="{DA70923C-1439-472D-A21A-E5EFA0B7ABEA}" type="datetime1">
              <a:rPr lang="en-GB" smtClean="0"/>
              <a:pPr/>
              <a:t>14/10/2024</a:t>
            </a:fld>
            <a:endParaRPr lang="en-GB" dirty="0"/>
          </a:p>
        </p:txBody>
      </p:sp>
      <p:sp>
        <p:nvSpPr>
          <p:cNvPr id="4" name="Footer Placeholder 3">
            <a:extLst>
              <a:ext uri="{FF2B5EF4-FFF2-40B4-BE49-F238E27FC236}">
                <a16:creationId xmlns:a16="http://schemas.microsoft.com/office/drawing/2014/main" id="{AD0494BB-45C3-4821-618C-94ED73B8F357}"/>
              </a:ext>
            </a:extLst>
          </p:cNvPr>
          <p:cNvSpPr>
            <a:spLocks noGrp="1"/>
          </p:cNvSpPr>
          <p:nvPr>
            <p:ph type="ftr" sz="quarter" idx="11"/>
          </p:nvPr>
        </p:nvSpPr>
        <p:spPr/>
        <p:txBody>
          <a:bodyPr/>
          <a:lstStyle/>
          <a:p>
            <a:r>
              <a:rPr lang="en-GB"/>
              <a:t>© [New name] 2024</a:t>
            </a:r>
            <a:endParaRPr lang="en-GB" dirty="0"/>
          </a:p>
        </p:txBody>
      </p:sp>
      <p:sp>
        <p:nvSpPr>
          <p:cNvPr id="5" name="Slide Number Placeholder 4">
            <a:extLst>
              <a:ext uri="{FF2B5EF4-FFF2-40B4-BE49-F238E27FC236}">
                <a16:creationId xmlns:a16="http://schemas.microsoft.com/office/drawing/2014/main" id="{7CBAAACA-4110-0157-529E-D2351BB2D2D5}"/>
              </a:ext>
            </a:extLst>
          </p:cNvPr>
          <p:cNvSpPr>
            <a:spLocks noGrp="1"/>
          </p:cNvSpPr>
          <p:nvPr>
            <p:ph type="sldNum" sz="quarter" idx="12"/>
          </p:nvPr>
        </p:nvSpPr>
        <p:spPr/>
        <p:txBody>
          <a:bodyPr/>
          <a:lstStyle/>
          <a:p>
            <a:fld id="{0B868178-02AE-42FC-958D-6B8F13B60175}" type="slidenum">
              <a:rPr lang="en-GB" smtClean="0"/>
              <a:pPr/>
              <a:t>‹#›</a:t>
            </a:fld>
            <a:endParaRPr lang="en-GB" dirty="0"/>
          </a:p>
        </p:txBody>
      </p:sp>
      <p:sp>
        <p:nvSpPr>
          <p:cNvPr id="6" name="Picture Placeholder 10">
            <a:extLst>
              <a:ext uri="{FF2B5EF4-FFF2-40B4-BE49-F238E27FC236}">
                <a16:creationId xmlns:a16="http://schemas.microsoft.com/office/drawing/2014/main" id="{FA11A92D-7CF6-F922-AF6E-AA8A148D721D}"/>
              </a:ext>
            </a:extLst>
          </p:cNvPr>
          <p:cNvSpPr>
            <a:spLocks noGrp="1"/>
          </p:cNvSpPr>
          <p:nvPr>
            <p:ph type="pic" sz="quarter" idx="13"/>
          </p:nvPr>
        </p:nvSpPr>
        <p:spPr>
          <a:xfrm>
            <a:off x="5752319" y="3107851"/>
            <a:ext cx="12879361" cy="7500298"/>
          </a:xfrm>
          <a:custGeom>
            <a:avLst/>
            <a:gdLst>
              <a:gd name="connsiteX0" fmla="*/ 575992 w 6243126"/>
              <a:gd name="connsiteY0" fmla="*/ 1548784 h 3603143"/>
              <a:gd name="connsiteX1" fmla="*/ 614702 w 6243126"/>
              <a:gd name="connsiteY1" fmla="*/ 1605910 h 3603143"/>
              <a:gd name="connsiteX2" fmla="*/ 3129118 w 6243126"/>
              <a:gd name="connsiteY2" fmla="*/ 2804513 h 3603143"/>
              <a:gd name="connsiteX3" fmla="*/ 5468973 w 6243126"/>
              <a:gd name="connsiteY3" fmla="*/ 1815196 h 3603143"/>
              <a:gd name="connsiteX4" fmla="*/ 5613102 w 6243126"/>
              <a:gd name="connsiteY4" fmla="*/ 1642395 h 3603143"/>
              <a:gd name="connsiteX5" fmla="*/ 6243126 w 6243126"/>
              <a:gd name="connsiteY5" fmla="*/ 2142023 h 3603143"/>
              <a:gd name="connsiteX6" fmla="*/ 6094279 w 6243126"/>
              <a:gd name="connsiteY6" fmla="*/ 2324089 h 3603143"/>
              <a:gd name="connsiteX7" fmla="*/ 3129118 w 6243126"/>
              <a:gd name="connsiteY7" fmla="*/ 3603143 h 3603143"/>
              <a:gd name="connsiteX8" fmla="*/ 163956 w 6243126"/>
              <a:gd name="connsiteY8" fmla="*/ 2324089 h 3603143"/>
              <a:gd name="connsiteX9" fmla="*/ 0 w 6243126"/>
              <a:gd name="connsiteY9" fmla="*/ 2123541 h 3603143"/>
              <a:gd name="connsiteX10" fmla="*/ 3121562 w 6243126"/>
              <a:gd name="connsiteY10" fmla="*/ 0 h 3603143"/>
              <a:gd name="connsiteX11" fmla="*/ 4378768 w 6243126"/>
              <a:gd name="connsiteY11" fmla="*/ 1250297 h 3603143"/>
              <a:gd name="connsiteX12" fmla="*/ 3121562 w 6243126"/>
              <a:gd name="connsiteY12" fmla="*/ 2500594 h 3603143"/>
              <a:gd name="connsiteX13" fmla="*/ 1864357 w 6243126"/>
              <a:gd name="connsiteY13" fmla="*/ 1250297 h 3603143"/>
              <a:gd name="connsiteX14" fmla="*/ 3121562 w 6243126"/>
              <a:gd name="connsiteY14" fmla="*/ 0 h 360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43126" h="3603143">
                <a:moveTo>
                  <a:pt x="575992" y="1548784"/>
                </a:moveTo>
                <a:lnTo>
                  <a:pt x="614702" y="1605910"/>
                </a:lnTo>
                <a:cubicBezTo>
                  <a:pt x="1159625" y="2329062"/>
                  <a:pt x="2082441" y="2804513"/>
                  <a:pt x="3129118" y="2804513"/>
                </a:cubicBezTo>
                <a:cubicBezTo>
                  <a:pt x="4071127" y="2804513"/>
                  <a:pt x="4912810" y="2419398"/>
                  <a:pt x="5468973" y="1815196"/>
                </a:cubicBezTo>
                <a:lnTo>
                  <a:pt x="5613102" y="1642395"/>
                </a:lnTo>
                <a:lnTo>
                  <a:pt x="6243126" y="2142023"/>
                </a:lnTo>
                <a:lnTo>
                  <a:pt x="6094279" y="2324089"/>
                </a:lnTo>
                <a:cubicBezTo>
                  <a:pt x="5389485" y="3105240"/>
                  <a:pt x="4322872" y="3603143"/>
                  <a:pt x="3129118" y="3603143"/>
                </a:cubicBezTo>
                <a:cubicBezTo>
                  <a:pt x="1935365" y="3603143"/>
                  <a:pt x="868751" y="3105240"/>
                  <a:pt x="163956" y="2324089"/>
                </a:cubicBezTo>
                <a:lnTo>
                  <a:pt x="0" y="2123541"/>
                </a:lnTo>
                <a:close/>
                <a:moveTo>
                  <a:pt x="3121562" y="0"/>
                </a:moveTo>
                <a:cubicBezTo>
                  <a:pt x="3815898" y="0"/>
                  <a:pt x="4378768" y="559777"/>
                  <a:pt x="4378768" y="1250297"/>
                </a:cubicBezTo>
                <a:cubicBezTo>
                  <a:pt x="4378768" y="1940817"/>
                  <a:pt x="3815898" y="2500594"/>
                  <a:pt x="3121562" y="2500594"/>
                </a:cubicBezTo>
                <a:cubicBezTo>
                  <a:pt x="2427226" y="2500594"/>
                  <a:pt x="1864357" y="1940817"/>
                  <a:pt x="1864357" y="1250297"/>
                </a:cubicBezTo>
                <a:cubicBezTo>
                  <a:pt x="1864357" y="559777"/>
                  <a:pt x="2427226" y="0"/>
                  <a:pt x="3121562" y="0"/>
                </a:cubicBezTo>
                <a:close/>
              </a:path>
            </a:pathLst>
          </a:custGeom>
        </p:spPr>
        <p:txBody>
          <a:bodyPr wrap="square">
            <a:noAutofit/>
          </a:bodyPr>
          <a:lstStyle/>
          <a:p>
            <a:r>
              <a:rPr lang="en-US"/>
              <a:t>Click icon to add picture</a:t>
            </a:r>
            <a:endParaRPr lang="en-GB" dirty="0"/>
          </a:p>
        </p:txBody>
      </p:sp>
      <p:sp>
        <p:nvSpPr>
          <p:cNvPr id="8" name="Text Placeholder 7">
            <a:extLst>
              <a:ext uri="{FF2B5EF4-FFF2-40B4-BE49-F238E27FC236}">
                <a16:creationId xmlns:a16="http://schemas.microsoft.com/office/drawing/2014/main" id="{B0E9184C-87D5-6F4D-78C1-5708745C235B}"/>
              </a:ext>
            </a:extLst>
          </p:cNvPr>
          <p:cNvSpPr>
            <a:spLocks noGrp="1"/>
          </p:cNvSpPr>
          <p:nvPr>
            <p:ph type="body" sz="quarter" idx="14" hasCustomPrompt="1"/>
          </p:nvPr>
        </p:nvSpPr>
        <p:spPr>
          <a:xfrm>
            <a:off x="7979255" y="11338884"/>
            <a:ext cx="8424862" cy="864096"/>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2"/>
            <a:r>
              <a:rPr lang="en-GB" dirty="0"/>
              <a:t>Third level</a:t>
            </a:r>
          </a:p>
        </p:txBody>
      </p:sp>
    </p:spTree>
    <p:extLst>
      <p:ext uri="{BB962C8B-B14F-4D97-AF65-F5344CB8AC3E}">
        <p14:creationId xmlns:p14="http://schemas.microsoft.com/office/powerpoint/2010/main" val="3033557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Date Placeholder 2">
            <a:extLst>
              <a:ext uri="{C183D7F6-B498-43B3-948B-1728B52AA6E4}">
                <adec:decorative xmlns:adec="http://schemas.microsoft.com/office/drawing/2017/decorative" val="1"/>
              </a:ext>
            </a:extLst>
          </p:cNvPr>
          <p:cNvSpPr>
            <a:spLocks noGrp="1"/>
          </p:cNvSpPr>
          <p:nvPr>
            <p:ph type="dt" sz="half" idx="10"/>
          </p:nvPr>
        </p:nvSpPr>
        <p:spPr/>
        <p:txBody>
          <a:bodyPr/>
          <a:lstStyle/>
          <a:p>
            <a:fld id="{88606D44-301E-42FB-9F25-FE7C9823FA59}" type="datetime1">
              <a:rPr lang="en-GB" noProof="0" smtClean="0"/>
              <a:t>14/10/2024</a:t>
            </a:fld>
            <a:endParaRPr lang="en-GB" noProof="0" dirty="0"/>
          </a:p>
        </p:txBody>
      </p:sp>
      <p:sp>
        <p:nvSpPr>
          <p:cNvPr id="4" name="Footer Placeholder 3">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dirty="0"/>
              <a:t>© [New name] 2024</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t>‹#›</a:t>
            </a:fld>
            <a:endParaRPr lang="en-GB" noProof="0" dirty="0"/>
          </a:p>
        </p:txBody>
      </p:sp>
    </p:spTree>
    <p:extLst>
      <p:ext uri="{BB962C8B-B14F-4D97-AF65-F5344CB8AC3E}">
        <p14:creationId xmlns:p14="http://schemas.microsoft.com/office/powerpoint/2010/main" val="702338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fld id="{B8B366C2-3D03-482A-B61A-8FE0AA766925}" type="datetime1">
              <a:rPr lang="en-GB" noProof="0" smtClean="0"/>
              <a:t>14/10/2024</a:t>
            </a:fld>
            <a:endParaRPr lang="en-GB" noProof="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dirty="0"/>
              <a:t>© [New name] 2024</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t>‹#›</a:t>
            </a:fld>
            <a:endParaRPr lang="en-GB" noProof="0" dirty="0"/>
          </a:p>
        </p:txBody>
      </p:sp>
    </p:spTree>
    <p:extLst>
      <p:ext uri="{BB962C8B-B14F-4D97-AF65-F5344CB8AC3E}">
        <p14:creationId xmlns:p14="http://schemas.microsoft.com/office/powerpoint/2010/main" val="3780285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038" y="4788000"/>
            <a:ext cx="12282487" cy="5400000"/>
          </a:xfrm>
        </p:spPr>
        <p:txBody>
          <a:bodyPr anchor="t" anchorCtr="0"/>
          <a:lstStyle>
            <a:lvl1pPr algn="l">
              <a:lnSpc>
                <a:spcPct val="110000"/>
              </a:lnSpc>
              <a:defRPr sz="10000" b="1" cap="none" spc="-200" baseline="0">
                <a:solidFill>
                  <a:schemeClr val="tx1"/>
                </a:solidFill>
              </a:defRPr>
            </a:lvl1pPr>
          </a:lstStyle>
          <a:p>
            <a:r>
              <a:rPr lang="en-US" noProof="0"/>
              <a:t>Click to edit Master title style</a:t>
            </a:r>
            <a:endParaRPr lang="en-GB" noProof="0" dirty="0"/>
          </a:p>
        </p:txBody>
      </p:sp>
      <p:sp>
        <p:nvSpPr>
          <p:cNvPr id="3" name="Text Placeholder 2"/>
          <p:cNvSpPr>
            <a:spLocks noGrp="1"/>
          </p:cNvSpPr>
          <p:nvPr>
            <p:ph type="body" idx="1" hasCustomPrompt="1"/>
          </p:nvPr>
        </p:nvSpPr>
        <p:spPr>
          <a:xfrm>
            <a:off x="936000" y="936000"/>
            <a:ext cx="4613092" cy="2520000"/>
          </a:xfrm>
        </p:spPr>
        <p:txBody>
          <a:bodyPr anchor="t" anchorCtr="0"/>
          <a:lstStyle>
            <a:lvl1pPr marL="0" indent="0">
              <a:lnSpc>
                <a:spcPct val="80000"/>
              </a:lnSpc>
              <a:buNone/>
              <a:defRPr sz="24000" b="1" spc="-6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noProof="0" dirty="0"/>
              <a:t>00</a:t>
            </a:r>
          </a:p>
        </p:txBody>
      </p:sp>
      <p:sp>
        <p:nvSpPr>
          <p:cNvPr id="14" name="Picture Placeholder 13">
            <a:extLst>
              <a:ext uri="{FF2B5EF4-FFF2-40B4-BE49-F238E27FC236}">
                <a16:creationId xmlns:a16="http://schemas.microsoft.com/office/drawing/2014/main" id="{AC2EB205-6340-04DF-6659-C9CA1BFA0B08}"/>
              </a:ext>
            </a:extLst>
          </p:cNvPr>
          <p:cNvSpPr>
            <a:spLocks noGrp="1"/>
          </p:cNvSpPr>
          <p:nvPr>
            <p:ph type="pic" sz="quarter" idx="10"/>
          </p:nvPr>
        </p:nvSpPr>
        <p:spPr>
          <a:xfrm>
            <a:off x="14719300" y="0"/>
            <a:ext cx="9660458" cy="13716000"/>
          </a:xfrm>
          <a:custGeom>
            <a:avLst/>
            <a:gdLst>
              <a:gd name="connsiteX0" fmla="*/ 3002128 w 9660458"/>
              <a:gd name="connsiteY0" fmla="*/ 0 h 13716000"/>
              <a:gd name="connsiteX1" fmla="*/ 9660458 w 9660458"/>
              <a:gd name="connsiteY1" fmla="*/ 0 h 13716000"/>
              <a:gd name="connsiteX2" fmla="*/ 9660458 w 9660458"/>
              <a:gd name="connsiteY2" fmla="*/ 13716000 h 13716000"/>
              <a:gd name="connsiteX3" fmla="*/ 3002128 w 9660458"/>
              <a:gd name="connsiteY3" fmla="*/ 13716000 h 13716000"/>
              <a:gd name="connsiteX4" fmla="*/ 0 w 9660458"/>
              <a:gd name="connsiteY4" fmla="*/ 6858000 h 13716000"/>
              <a:gd name="connsiteX5" fmla="*/ 3002128 w 9660458"/>
              <a:gd name="connsiteY5"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0458" h="13716000">
                <a:moveTo>
                  <a:pt x="3002128" y="0"/>
                </a:moveTo>
                <a:lnTo>
                  <a:pt x="9660458" y="0"/>
                </a:lnTo>
                <a:lnTo>
                  <a:pt x="9660458" y="13716000"/>
                </a:lnTo>
                <a:lnTo>
                  <a:pt x="3002128" y="13716000"/>
                </a:lnTo>
                <a:cubicBezTo>
                  <a:pt x="1156094" y="12010619"/>
                  <a:pt x="0" y="9569361"/>
                  <a:pt x="0" y="6858000"/>
                </a:cubicBezTo>
                <a:cubicBezTo>
                  <a:pt x="0" y="4146639"/>
                  <a:pt x="1156094" y="1705381"/>
                  <a:pt x="3002128" y="0"/>
                </a:cubicBezTo>
                <a:close/>
              </a:path>
            </a:pathLst>
          </a:custGeom>
          <a:solidFill>
            <a:schemeClr val="bg1"/>
          </a:solidFill>
        </p:spPr>
        <p:txBody>
          <a:bodyPr wrap="square">
            <a:noAutofit/>
          </a:bodyPr>
          <a:lstStyle>
            <a:lvl1pPr algn="ctr">
              <a:defRPr>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32845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rgbClr val="1C183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038" y="4788000"/>
            <a:ext cx="12282487" cy="5400000"/>
          </a:xfrm>
        </p:spPr>
        <p:txBody>
          <a:bodyPr anchor="t" anchorCtr="0"/>
          <a:lstStyle>
            <a:lvl1pPr algn="l">
              <a:lnSpc>
                <a:spcPct val="110000"/>
              </a:lnSpc>
              <a:defRPr sz="10000" b="1" cap="none" spc="-200" baseline="0">
                <a:solidFill>
                  <a:srgbClr val="1BFBF9"/>
                </a:solidFill>
              </a:defRPr>
            </a:lvl1pPr>
          </a:lstStyle>
          <a:p>
            <a:r>
              <a:rPr lang="en-US" noProof="0"/>
              <a:t>Click to edit Master title style</a:t>
            </a:r>
            <a:endParaRPr lang="en-GB" noProof="0" dirty="0"/>
          </a:p>
        </p:txBody>
      </p:sp>
      <p:sp>
        <p:nvSpPr>
          <p:cNvPr id="3" name="Text Placeholder 2"/>
          <p:cNvSpPr>
            <a:spLocks noGrp="1"/>
          </p:cNvSpPr>
          <p:nvPr>
            <p:ph type="body" idx="1" hasCustomPrompt="1"/>
          </p:nvPr>
        </p:nvSpPr>
        <p:spPr>
          <a:xfrm>
            <a:off x="936000" y="936000"/>
            <a:ext cx="4613092" cy="2520000"/>
          </a:xfrm>
        </p:spPr>
        <p:txBody>
          <a:bodyPr anchor="t" anchorCtr="0"/>
          <a:lstStyle>
            <a:lvl1pPr marL="0" indent="0">
              <a:lnSpc>
                <a:spcPct val="80000"/>
              </a:lnSpc>
              <a:buNone/>
              <a:defRPr sz="24000" b="1" spc="-6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noProof="0" dirty="0"/>
              <a:t>00</a:t>
            </a:r>
          </a:p>
        </p:txBody>
      </p:sp>
      <p:sp>
        <p:nvSpPr>
          <p:cNvPr id="14" name="Picture Placeholder 13">
            <a:extLst>
              <a:ext uri="{FF2B5EF4-FFF2-40B4-BE49-F238E27FC236}">
                <a16:creationId xmlns:a16="http://schemas.microsoft.com/office/drawing/2014/main" id="{AC2EB205-6340-04DF-6659-C9CA1BFA0B08}"/>
              </a:ext>
            </a:extLst>
          </p:cNvPr>
          <p:cNvSpPr>
            <a:spLocks noGrp="1"/>
          </p:cNvSpPr>
          <p:nvPr>
            <p:ph type="pic" sz="quarter" idx="10"/>
          </p:nvPr>
        </p:nvSpPr>
        <p:spPr>
          <a:xfrm>
            <a:off x="14719300" y="0"/>
            <a:ext cx="9660458" cy="13716000"/>
          </a:xfrm>
          <a:custGeom>
            <a:avLst/>
            <a:gdLst>
              <a:gd name="connsiteX0" fmla="*/ 3002128 w 9660458"/>
              <a:gd name="connsiteY0" fmla="*/ 0 h 13716000"/>
              <a:gd name="connsiteX1" fmla="*/ 9660458 w 9660458"/>
              <a:gd name="connsiteY1" fmla="*/ 0 h 13716000"/>
              <a:gd name="connsiteX2" fmla="*/ 9660458 w 9660458"/>
              <a:gd name="connsiteY2" fmla="*/ 13716000 h 13716000"/>
              <a:gd name="connsiteX3" fmla="*/ 3002128 w 9660458"/>
              <a:gd name="connsiteY3" fmla="*/ 13716000 h 13716000"/>
              <a:gd name="connsiteX4" fmla="*/ 0 w 9660458"/>
              <a:gd name="connsiteY4" fmla="*/ 6858000 h 13716000"/>
              <a:gd name="connsiteX5" fmla="*/ 3002128 w 9660458"/>
              <a:gd name="connsiteY5"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0458" h="13716000">
                <a:moveTo>
                  <a:pt x="3002128" y="0"/>
                </a:moveTo>
                <a:lnTo>
                  <a:pt x="9660458" y="0"/>
                </a:lnTo>
                <a:lnTo>
                  <a:pt x="9660458" y="13716000"/>
                </a:lnTo>
                <a:lnTo>
                  <a:pt x="3002128" y="13716000"/>
                </a:lnTo>
                <a:cubicBezTo>
                  <a:pt x="1156094" y="12010619"/>
                  <a:pt x="0" y="9569361"/>
                  <a:pt x="0" y="6858000"/>
                </a:cubicBezTo>
                <a:cubicBezTo>
                  <a:pt x="0" y="4146639"/>
                  <a:pt x="1156094" y="1705381"/>
                  <a:pt x="3002128" y="0"/>
                </a:cubicBezTo>
                <a:close/>
              </a:path>
            </a:pathLst>
          </a:custGeom>
          <a:solidFill>
            <a:schemeClr val="bg1"/>
          </a:solidFill>
        </p:spPr>
        <p:txBody>
          <a:bodyPr wrap="square">
            <a:noAutofit/>
          </a:bodyPr>
          <a:lstStyle>
            <a:lvl1pPr algn="ctr">
              <a:defRPr>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1135381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idx="1"/>
          </p:nvPr>
        </p:nvSpPr>
        <p:spPr>
          <a:xfrm>
            <a:off x="935999" y="3419475"/>
            <a:ext cx="22511375" cy="846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p>
            <a:fld id="{E16DBF0C-9208-40A9-AEE0-F53652F1AFD8}" type="datetime1">
              <a:rPr lang="en-GB" noProof="0" smtClean="0"/>
              <a:t>14/10/2024</a:t>
            </a:fld>
            <a:endParaRPr lang="en-GB" noProof="0" dirty="0"/>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dirty="0"/>
              <a:t>© [New name]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pPr/>
              <a:t>‹#›</a:t>
            </a:fld>
            <a:endParaRPr lang="en-GB" noProof="0" dirty="0"/>
          </a:p>
        </p:txBody>
      </p:sp>
    </p:spTree>
    <p:extLst>
      <p:ext uri="{BB962C8B-B14F-4D97-AF65-F5344CB8AC3E}">
        <p14:creationId xmlns:p14="http://schemas.microsoft.com/office/powerpoint/2010/main" val="89838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5999" y="935038"/>
            <a:ext cx="22511375" cy="1584962"/>
          </a:xfrm>
        </p:spPr>
        <p:txBody>
          <a:bodyPr/>
          <a:lstStyle/>
          <a:p>
            <a:r>
              <a:rPr lang="en-US" noProof="0"/>
              <a:t>Click to edit Master title style</a:t>
            </a:r>
            <a:endParaRPr lang="en-GB" noProof="0" dirty="0"/>
          </a:p>
        </p:txBody>
      </p:sp>
      <p:sp>
        <p:nvSpPr>
          <p:cNvPr id="3" name="Content Placeholder 2"/>
          <p:cNvSpPr>
            <a:spLocks noGrp="1"/>
          </p:cNvSpPr>
          <p:nvPr>
            <p:ph sz="half" idx="1"/>
          </p:nvPr>
        </p:nvSpPr>
        <p:spPr>
          <a:xfrm>
            <a:off x="935999" y="3420000"/>
            <a:ext cx="11005200" cy="8460527"/>
          </a:xfrm>
        </p:spPr>
        <p:txBody>
          <a:bodyPr/>
          <a:lstStyle>
            <a:lvl1pPr>
              <a:defRPr sz="4000"/>
            </a:lvl1pPr>
            <a:lvl2pPr>
              <a:defRPr sz="4000"/>
            </a:lvl2pPr>
            <a:lvl3pPr>
              <a:defRPr sz="4000"/>
            </a:lvl3pPr>
            <a:lvl4pPr>
              <a:defRPr sz="4000"/>
            </a:lvl4pPr>
            <a:lvl5pPr>
              <a:defRPr sz="40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12442175" y="3420000"/>
            <a:ext cx="11005200" cy="8460527"/>
          </a:xfrm>
        </p:spPr>
        <p:txBody>
          <a:bodyPr/>
          <a:lstStyle>
            <a:lvl1pPr>
              <a:defRPr sz="4000"/>
            </a:lvl1pPr>
            <a:lvl2pPr>
              <a:defRPr sz="4000"/>
            </a:lvl2pPr>
            <a:lvl3pPr>
              <a:defRPr sz="4000"/>
            </a:lvl3pPr>
            <a:lvl4pPr>
              <a:defRPr sz="4000"/>
            </a:lvl4pPr>
            <a:lvl5pPr>
              <a:defRPr sz="40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a:extLst>
              <a:ext uri="{C183D7F6-B498-43B3-948B-1728B52AA6E4}">
                <adec:decorative xmlns:adec="http://schemas.microsoft.com/office/drawing/2017/decorative" val="1"/>
              </a:ext>
            </a:extLst>
          </p:cNvPr>
          <p:cNvSpPr>
            <a:spLocks noGrp="1"/>
          </p:cNvSpPr>
          <p:nvPr>
            <p:ph type="dt" sz="half" idx="10"/>
          </p:nvPr>
        </p:nvSpPr>
        <p:spPr/>
        <p:txBody>
          <a:bodyPr/>
          <a:lstStyle/>
          <a:p>
            <a:fld id="{4E3870C4-F79C-4DA4-9A23-60EB1E34983D}" type="datetime1">
              <a:rPr lang="en-GB" noProof="0" smtClean="0"/>
              <a:t>14/10/2024</a:t>
            </a:fld>
            <a:endParaRPr lang="en-GB" noProof="0" dirty="0"/>
          </a:p>
        </p:txBody>
      </p:sp>
      <p:sp>
        <p:nvSpPr>
          <p:cNvPr id="6" name="Footer Placeholder 5">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dirty="0"/>
              <a:t>© [New name] 2024</a:t>
            </a:r>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t>‹#›</a:t>
            </a:fld>
            <a:endParaRPr lang="en-GB" noProof="0" dirty="0"/>
          </a:p>
        </p:txBody>
      </p:sp>
    </p:spTree>
    <p:extLst>
      <p:ext uri="{BB962C8B-B14F-4D97-AF65-F5344CB8AC3E}">
        <p14:creationId xmlns:p14="http://schemas.microsoft.com/office/powerpoint/2010/main" val="177213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tyle 3">
    <p:bg>
      <p:bgPr>
        <a:solidFill>
          <a:srgbClr val="1C1836"/>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6F9779FD-086E-4CBF-03F5-F6EA0478CB90}"/>
              </a:ext>
            </a:extLst>
          </p:cNvPr>
          <p:cNvSpPr>
            <a:spLocks noGrp="1"/>
          </p:cNvSpPr>
          <p:nvPr>
            <p:ph type="pic" sz="quarter" idx="13"/>
          </p:nvPr>
        </p:nvSpPr>
        <p:spPr>
          <a:xfrm>
            <a:off x="1" y="0"/>
            <a:ext cx="8700654" cy="13716000"/>
          </a:xfrm>
          <a:custGeom>
            <a:avLst/>
            <a:gdLst>
              <a:gd name="connsiteX0" fmla="*/ 0 w 4979282"/>
              <a:gd name="connsiteY0" fmla="*/ 0 h 6721475"/>
              <a:gd name="connsiteX1" fmla="*/ 3198579 w 4979282"/>
              <a:gd name="connsiteY1" fmla="*/ 0 h 6721475"/>
              <a:gd name="connsiteX2" fmla="*/ 3338501 w 4979282"/>
              <a:gd name="connsiteY2" fmla="*/ 108045 h 6721475"/>
              <a:gd name="connsiteX3" fmla="*/ 4979282 w 4979282"/>
              <a:gd name="connsiteY3" fmla="*/ 3508498 h 6721475"/>
              <a:gd name="connsiteX4" fmla="*/ 3589260 w 4979282"/>
              <a:gd name="connsiteY4" fmla="*/ 6687815 h 6721475"/>
              <a:gd name="connsiteX5" fmla="*/ 3551880 w 4979282"/>
              <a:gd name="connsiteY5" fmla="*/ 6721475 h 6721475"/>
              <a:gd name="connsiteX6" fmla="*/ 0 w 4979282"/>
              <a:gd name="connsiteY6" fmla="*/ 6721475 h 67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282" h="6721475">
                <a:moveTo>
                  <a:pt x="0" y="0"/>
                </a:moveTo>
                <a:lnTo>
                  <a:pt x="3198579" y="0"/>
                </a:lnTo>
                <a:lnTo>
                  <a:pt x="3338501" y="108045"/>
                </a:lnTo>
                <a:cubicBezTo>
                  <a:pt x="4343532" y="932628"/>
                  <a:pt x="4979282" y="2150242"/>
                  <a:pt x="4979282" y="3508498"/>
                </a:cubicBezTo>
                <a:cubicBezTo>
                  <a:pt x="4979282" y="4750028"/>
                  <a:pt x="4448106" y="5874052"/>
                  <a:pt x="3589260" y="6687815"/>
                </a:cubicBezTo>
                <a:lnTo>
                  <a:pt x="3551880" y="6721475"/>
                </a:lnTo>
                <a:lnTo>
                  <a:pt x="0" y="6721475"/>
                </a:lnTo>
                <a:close/>
              </a:path>
            </a:pathLst>
          </a:custGeom>
        </p:spPr>
        <p:txBody>
          <a:bodyPr wrap="square">
            <a:noAutofit/>
          </a:bodyPr>
          <a:lstStyle/>
          <a:p>
            <a:r>
              <a:rPr lang="en-US"/>
              <a:t>Click icon to add picture</a:t>
            </a:r>
            <a:endParaRPr lang="en-GB"/>
          </a:p>
        </p:txBody>
      </p:sp>
      <p:sp>
        <p:nvSpPr>
          <p:cNvPr id="3" name="Date Placeholder 2">
            <a:extLst>
              <a:ext uri="{FF2B5EF4-FFF2-40B4-BE49-F238E27FC236}">
                <a16:creationId xmlns:a16="http://schemas.microsoft.com/office/drawing/2014/main" id="{DA21B3CC-162F-0D7E-5E78-81BE5B3F8EDC}"/>
              </a:ext>
            </a:extLst>
          </p:cNvPr>
          <p:cNvSpPr>
            <a:spLocks noGrp="1"/>
          </p:cNvSpPr>
          <p:nvPr>
            <p:ph type="dt" sz="half" idx="10"/>
          </p:nvPr>
        </p:nvSpPr>
        <p:spPr/>
        <p:txBody>
          <a:bodyPr/>
          <a:lstStyle/>
          <a:p>
            <a:r>
              <a:rPr lang="en-GB"/>
              <a:t>© New Name</a:t>
            </a:r>
            <a:endParaRPr lang="en-GB" dirty="0"/>
          </a:p>
        </p:txBody>
      </p:sp>
      <p:sp>
        <p:nvSpPr>
          <p:cNvPr id="4" name="Footer Placeholder 3">
            <a:extLst>
              <a:ext uri="{FF2B5EF4-FFF2-40B4-BE49-F238E27FC236}">
                <a16:creationId xmlns:a16="http://schemas.microsoft.com/office/drawing/2014/main" id="{C943EC36-D035-1E3F-024C-2566FCCA0F82}"/>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F429C44-0C4D-3EB3-AB1A-F5AA42D68813}"/>
              </a:ext>
            </a:extLst>
          </p:cNvPr>
          <p:cNvSpPr>
            <a:spLocks noGrp="1"/>
          </p:cNvSpPr>
          <p:nvPr>
            <p:ph type="sldNum" sz="quarter" idx="12"/>
          </p:nvPr>
        </p:nvSpPr>
        <p:spPr/>
        <p:txBody>
          <a:bodyPr/>
          <a:lstStyle/>
          <a:p>
            <a:fld id="{8BC87022-8CEB-1C42-BCAE-4E8BAC51086B}" type="slidenum">
              <a:rPr lang="en-GB" smtClean="0"/>
              <a:t>‹#›</a:t>
            </a:fld>
            <a:endParaRPr lang="en-GB"/>
          </a:p>
        </p:txBody>
      </p:sp>
      <p:sp>
        <p:nvSpPr>
          <p:cNvPr id="34" name="Text Placeholder 33">
            <a:extLst>
              <a:ext uri="{FF2B5EF4-FFF2-40B4-BE49-F238E27FC236}">
                <a16:creationId xmlns:a16="http://schemas.microsoft.com/office/drawing/2014/main" id="{2F26D1AA-3EFB-86B6-9BA8-630A69E133D6}"/>
              </a:ext>
            </a:extLst>
          </p:cNvPr>
          <p:cNvSpPr>
            <a:spLocks noGrp="1"/>
          </p:cNvSpPr>
          <p:nvPr>
            <p:ph type="body" sz="quarter" idx="14" hasCustomPrompt="1"/>
          </p:nvPr>
        </p:nvSpPr>
        <p:spPr>
          <a:xfrm>
            <a:off x="13278813" y="10201786"/>
            <a:ext cx="9090630" cy="1912404"/>
          </a:xfrm>
        </p:spPr>
        <p:txBody>
          <a:bodyPr>
            <a:noAutofit/>
          </a:bodyPr>
          <a:lstStyle>
            <a:lvl1pPr marL="0" indent="0">
              <a:buNone/>
              <a:defRPr sz="4800">
                <a:solidFill>
                  <a:srgbClr val="1BFBF9"/>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GB" dirty="0"/>
              <a:t>Name Surname</a:t>
            </a:r>
          </a:p>
          <a:p>
            <a:pPr lvl="0"/>
            <a:r>
              <a:rPr lang="en-GB" dirty="0"/>
              <a:t>Organisation/company</a:t>
            </a:r>
          </a:p>
        </p:txBody>
      </p:sp>
      <p:pic>
        <p:nvPicPr>
          <p:cNvPr id="10" name="Picture 9" descr="A blue quote marks on a black background&#10;&#10;Description automatically generated">
            <a:extLst>
              <a:ext uri="{FF2B5EF4-FFF2-40B4-BE49-F238E27FC236}">
                <a16:creationId xmlns:a16="http://schemas.microsoft.com/office/drawing/2014/main" id="{16F106E3-05BB-D8CE-A914-D5B6ABBB40EB}"/>
              </a:ext>
            </a:extLst>
          </p:cNvPr>
          <p:cNvPicPr>
            <a:picLocks noChangeAspect="1"/>
          </p:cNvPicPr>
          <p:nvPr userDrawn="1"/>
        </p:nvPicPr>
        <p:blipFill rotWithShape="1">
          <a:blip r:embed="rId2"/>
          <a:srcRect l="9165" t="7053" r="20441"/>
          <a:stretch/>
        </p:blipFill>
        <p:spPr>
          <a:xfrm>
            <a:off x="13278813" y="3860249"/>
            <a:ext cx="1916766" cy="1598442"/>
          </a:xfrm>
          <a:prstGeom prst="rect">
            <a:avLst/>
          </a:prstGeom>
        </p:spPr>
      </p:pic>
      <p:sp>
        <p:nvSpPr>
          <p:cNvPr id="15" name="Content Placeholder 14">
            <a:extLst>
              <a:ext uri="{FF2B5EF4-FFF2-40B4-BE49-F238E27FC236}">
                <a16:creationId xmlns:a16="http://schemas.microsoft.com/office/drawing/2014/main" id="{433CE307-6E90-5142-81FF-E6E2C65AC377}"/>
              </a:ext>
            </a:extLst>
          </p:cNvPr>
          <p:cNvSpPr>
            <a:spLocks noGrp="1"/>
          </p:cNvSpPr>
          <p:nvPr>
            <p:ph sz="quarter" idx="15" hasCustomPrompt="1"/>
          </p:nvPr>
        </p:nvSpPr>
        <p:spPr>
          <a:xfrm>
            <a:off x="13278812" y="5757944"/>
            <a:ext cx="9051924" cy="4144588"/>
          </a:xfrm>
        </p:spPr>
        <p:txBody>
          <a:bodyPr>
            <a:normAutofit/>
          </a:bodyPr>
          <a:lstStyle>
            <a:lvl1pPr marL="0" indent="0">
              <a:buNone/>
              <a:defRPr sz="7200" b="1" i="0">
                <a:solidFill>
                  <a:schemeClr val="bg1"/>
                </a:solidFill>
                <a:latin typeface="National" panose="020B0504030502020203" pitchFamily="34" charset="77"/>
                <a:cs typeface="National" panose="020B0504030502020203" pitchFamily="34"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An inspiring quote goes here. An inspiring quote goes here.</a:t>
            </a:r>
          </a:p>
          <a:p>
            <a:pPr lvl="0"/>
            <a:endParaRPr lang="en-GB" dirty="0"/>
          </a:p>
        </p:txBody>
      </p:sp>
    </p:spTree>
    <p:extLst>
      <p:ext uri="{BB962C8B-B14F-4D97-AF65-F5344CB8AC3E}">
        <p14:creationId xmlns:p14="http://schemas.microsoft.com/office/powerpoint/2010/main" val="1396270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Quote style 3">
    <p:bg>
      <p:bgPr>
        <a:solidFill>
          <a:srgbClr val="1BFBF9"/>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6F9779FD-086E-4CBF-03F5-F6EA0478CB90}"/>
              </a:ext>
            </a:extLst>
          </p:cNvPr>
          <p:cNvSpPr>
            <a:spLocks noGrp="1"/>
          </p:cNvSpPr>
          <p:nvPr>
            <p:ph type="pic" sz="quarter" idx="13"/>
          </p:nvPr>
        </p:nvSpPr>
        <p:spPr>
          <a:xfrm>
            <a:off x="1" y="0"/>
            <a:ext cx="8700654" cy="13716000"/>
          </a:xfrm>
          <a:custGeom>
            <a:avLst/>
            <a:gdLst>
              <a:gd name="connsiteX0" fmla="*/ 0 w 4979282"/>
              <a:gd name="connsiteY0" fmla="*/ 0 h 6721475"/>
              <a:gd name="connsiteX1" fmla="*/ 3198579 w 4979282"/>
              <a:gd name="connsiteY1" fmla="*/ 0 h 6721475"/>
              <a:gd name="connsiteX2" fmla="*/ 3338501 w 4979282"/>
              <a:gd name="connsiteY2" fmla="*/ 108045 h 6721475"/>
              <a:gd name="connsiteX3" fmla="*/ 4979282 w 4979282"/>
              <a:gd name="connsiteY3" fmla="*/ 3508498 h 6721475"/>
              <a:gd name="connsiteX4" fmla="*/ 3589260 w 4979282"/>
              <a:gd name="connsiteY4" fmla="*/ 6687815 h 6721475"/>
              <a:gd name="connsiteX5" fmla="*/ 3551880 w 4979282"/>
              <a:gd name="connsiteY5" fmla="*/ 6721475 h 6721475"/>
              <a:gd name="connsiteX6" fmla="*/ 0 w 4979282"/>
              <a:gd name="connsiteY6" fmla="*/ 6721475 h 67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282" h="6721475">
                <a:moveTo>
                  <a:pt x="0" y="0"/>
                </a:moveTo>
                <a:lnTo>
                  <a:pt x="3198579" y="0"/>
                </a:lnTo>
                <a:lnTo>
                  <a:pt x="3338501" y="108045"/>
                </a:lnTo>
                <a:cubicBezTo>
                  <a:pt x="4343532" y="932628"/>
                  <a:pt x="4979282" y="2150242"/>
                  <a:pt x="4979282" y="3508498"/>
                </a:cubicBezTo>
                <a:cubicBezTo>
                  <a:pt x="4979282" y="4750028"/>
                  <a:pt x="4448106" y="5874052"/>
                  <a:pt x="3589260" y="6687815"/>
                </a:cubicBezTo>
                <a:lnTo>
                  <a:pt x="3551880" y="6721475"/>
                </a:lnTo>
                <a:lnTo>
                  <a:pt x="0" y="6721475"/>
                </a:lnTo>
                <a:close/>
              </a:path>
            </a:pathLst>
          </a:custGeom>
        </p:spPr>
        <p:txBody>
          <a:bodyPr wrap="square">
            <a:noAutofit/>
          </a:bodyPr>
          <a:lstStyle/>
          <a:p>
            <a:r>
              <a:rPr lang="en-US"/>
              <a:t>Click icon to add picture</a:t>
            </a:r>
            <a:endParaRPr lang="en-GB"/>
          </a:p>
        </p:txBody>
      </p:sp>
      <p:sp>
        <p:nvSpPr>
          <p:cNvPr id="3" name="Date Placeholder 2">
            <a:extLst>
              <a:ext uri="{FF2B5EF4-FFF2-40B4-BE49-F238E27FC236}">
                <a16:creationId xmlns:a16="http://schemas.microsoft.com/office/drawing/2014/main" id="{DA21B3CC-162F-0D7E-5E78-81BE5B3F8EDC}"/>
              </a:ext>
            </a:extLst>
          </p:cNvPr>
          <p:cNvSpPr>
            <a:spLocks noGrp="1"/>
          </p:cNvSpPr>
          <p:nvPr>
            <p:ph type="dt" sz="half" idx="10"/>
          </p:nvPr>
        </p:nvSpPr>
        <p:spPr/>
        <p:txBody>
          <a:bodyPr/>
          <a:lstStyle/>
          <a:p>
            <a:r>
              <a:rPr lang="en-GB"/>
              <a:t>© New Name</a:t>
            </a:r>
            <a:endParaRPr lang="en-GB" dirty="0"/>
          </a:p>
        </p:txBody>
      </p:sp>
      <p:sp>
        <p:nvSpPr>
          <p:cNvPr id="4" name="Footer Placeholder 3">
            <a:extLst>
              <a:ext uri="{FF2B5EF4-FFF2-40B4-BE49-F238E27FC236}">
                <a16:creationId xmlns:a16="http://schemas.microsoft.com/office/drawing/2014/main" id="{C943EC36-D035-1E3F-024C-2566FCCA0F82}"/>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F429C44-0C4D-3EB3-AB1A-F5AA42D68813}"/>
              </a:ext>
            </a:extLst>
          </p:cNvPr>
          <p:cNvSpPr>
            <a:spLocks noGrp="1"/>
          </p:cNvSpPr>
          <p:nvPr>
            <p:ph type="sldNum" sz="quarter" idx="12"/>
          </p:nvPr>
        </p:nvSpPr>
        <p:spPr/>
        <p:txBody>
          <a:bodyPr/>
          <a:lstStyle/>
          <a:p>
            <a:fld id="{8BC87022-8CEB-1C42-BCAE-4E8BAC51086B}" type="slidenum">
              <a:rPr lang="en-GB" smtClean="0"/>
              <a:t>‹#›</a:t>
            </a:fld>
            <a:endParaRPr lang="en-GB"/>
          </a:p>
        </p:txBody>
      </p:sp>
      <p:sp>
        <p:nvSpPr>
          <p:cNvPr id="34" name="Text Placeholder 33">
            <a:extLst>
              <a:ext uri="{FF2B5EF4-FFF2-40B4-BE49-F238E27FC236}">
                <a16:creationId xmlns:a16="http://schemas.microsoft.com/office/drawing/2014/main" id="{2F26D1AA-3EFB-86B6-9BA8-630A69E133D6}"/>
              </a:ext>
            </a:extLst>
          </p:cNvPr>
          <p:cNvSpPr>
            <a:spLocks noGrp="1"/>
          </p:cNvSpPr>
          <p:nvPr>
            <p:ph type="body" sz="quarter" idx="14" hasCustomPrompt="1"/>
          </p:nvPr>
        </p:nvSpPr>
        <p:spPr>
          <a:xfrm>
            <a:off x="13278813" y="10201786"/>
            <a:ext cx="9090630" cy="1912404"/>
          </a:xfrm>
        </p:spPr>
        <p:txBody>
          <a:bodyPr>
            <a:noAutofit/>
          </a:bodyPr>
          <a:lstStyle>
            <a:lvl1pPr marL="0" indent="0">
              <a:buNone/>
              <a:defRPr sz="4800">
                <a:solidFill>
                  <a:srgbClr val="1C1836"/>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GB" dirty="0"/>
              <a:t>Name Surname</a:t>
            </a:r>
          </a:p>
          <a:p>
            <a:pPr lvl="0"/>
            <a:r>
              <a:rPr lang="en-GB" dirty="0"/>
              <a:t>Organisation/company</a:t>
            </a:r>
          </a:p>
        </p:txBody>
      </p:sp>
      <p:sp>
        <p:nvSpPr>
          <p:cNvPr id="15" name="Content Placeholder 14">
            <a:extLst>
              <a:ext uri="{FF2B5EF4-FFF2-40B4-BE49-F238E27FC236}">
                <a16:creationId xmlns:a16="http://schemas.microsoft.com/office/drawing/2014/main" id="{433CE307-6E90-5142-81FF-E6E2C65AC377}"/>
              </a:ext>
            </a:extLst>
          </p:cNvPr>
          <p:cNvSpPr>
            <a:spLocks noGrp="1"/>
          </p:cNvSpPr>
          <p:nvPr>
            <p:ph sz="quarter" idx="15" hasCustomPrompt="1"/>
          </p:nvPr>
        </p:nvSpPr>
        <p:spPr>
          <a:xfrm>
            <a:off x="13278812" y="5757944"/>
            <a:ext cx="9051924" cy="4144588"/>
          </a:xfrm>
        </p:spPr>
        <p:txBody>
          <a:bodyPr>
            <a:normAutofit/>
          </a:bodyPr>
          <a:lstStyle>
            <a:lvl1pPr marL="0" indent="0">
              <a:buNone/>
              <a:defRPr sz="7200" b="1" i="0">
                <a:solidFill>
                  <a:srgbClr val="1C1836"/>
                </a:solidFill>
                <a:latin typeface="National" panose="020B0504030502020203" pitchFamily="34" charset="77"/>
                <a:cs typeface="National" panose="020B0504030502020203" pitchFamily="34"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An inspiring quote goes here. An inspiring quote goes here.</a:t>
            </a:r>
          </a:p>
          <a:p>
            <a:pPr lvl="0"/>
            <a:endParaRPr lang="en-GB" dirty="0"/>
          </a:p>
        </p:txBody>
      </p:sp>
      <p:pic>
        <p:nvPicPr>
          <p:cNvPr id="6" name="Picture 5" descr="A pair of blue teardrops&#10;&#10;Description automatically generated">
            <a:extLst>
              <a:ext uri="{FF2B5EF4-FFF2-40B4-BE49-F238E27FC236}">
                <a16:creationId xmlns:a16="http://schemas.microsoft.com/office/drawing/2014/main" id="{1A2D8BFC-F859-9CE0-1421-30E3A057DDE6}"/>
              </a:ext>
            </a:extLst>
          </p:cNvPr>
          <p:cNvPicPr>
            <a:picLocks noChangeAspect="1"/>
          </p:cNvPicPr>
          <p:nvPr userDrawn="1"/>
        </p:nvPicPr>
        <p:blipFill>
          <a:blip r:embed="rId2"/>
          <a:stretch>
            <a:fillRect/>
          </a:stretch>
        </p:blipFill>
        <p:spPr>
          <a:xfrm>
            <a:off x="12736950" y="4132344"/>
            <a:ext cx="2946400" cy="1625600"/>
          </a:xfrm>
          <a:prstGeom prst="rect">
            <a:avLst/>
          </a:prstGeom>
        </p:spPr>
      </p:pic>
    </p:spTree>
    <p:extLst>
      <p:ext uri="{BB962C8B-B14F-4D97-AF65-F5344CB8AC3E}">
        <p14:creationId xmlns:p14="http://schemas.microsoft.com/office/powerpoint/2010/main" val="2921424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t Slide x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noProof="0"/>
              <a:t>Click to edit Master title style</a:t>
            </a:r>
            <a:endParaRPr lang="en-GB" noProof="0" dirty="0"/>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E16DBF0C-9208-40A9-AEE0-F53652F1AFD8}" type="datetime1">
              <a:rPr lang="en-GB" smtClean="0"/>
              <a:pPr/>
              <a:t>14/10/2024</a:t>
            </a:fld>
            <a:endParaRPr lang="en-GB" dirty="0"/>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GB" dirty="0"/>
              <a:t>© [New name]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dirty="0"/>
          </a:p>
        </p:txBody>
      </p:sp>
      <p:sp>
        <p:nvSpPr>
          <p:cNvPr id="10" name="Text Placeholder 1">
            <a:extLst>
              <a:ext uri="{FF2B5EF4-FFF2-40B4-BE49-F238E27FC236}">
                <a16:creationId xmlns:a16="http://schemas.microsoft.com/office/drawing/2014/main" id="{43193D06-4578-05B1-96E5-3B3C8F25460A}"/>
              </a:ext>
            </a:extLst>
          </p:cNvPr>
          <p:cNvSpPr>
            <a:spLocks noGrp="1"/>
          </p:cNvSpPr>
          <p:nvPr>
            <p:ph type="body" sz="quarter" idx="13" hasCustomPrompt="1"/>
          </p:nvPr>
        </p:nvSpPr>
        <p:spPr>
          <a:xfrm>
            <a:off x="936625" y="3454400"/>
            <a:ext cx="1677988" cy="1100138"/>
          </a:xfrm>
        </p:spPr>
        <p:txBody>
          <a:bodyPr/>
          <a:lstStyle>
            <a:lvl1pPr>
              <a:lnSpc>
                <a:spcPct val="80000"/>
              </a:lnSpc>
              <a:spcAft>
                <a:spcPts val="0"/>
              </a:spcAft>
              <a:defRPr sz="9000" b="1">
                <a:solidFill>
                  <a:schemeClr val="accent2"/>
                </a:solidFill>
              </a:defRPr>
            </a:lvl1pPr>
          </a:lstStyle>
          <a:p>
            <a:pPr lvl="0"/>
            <a:r>
              <a:rPr lang="en-GB" dirty="0"/>
              <a:t>00</a:t>
            </a:r>
          </a:p>
        </p:txBody>
      </p:sp>
      <p:sp>
        <p:nvSpPr>
          <p:cNvPr id="12" name="Rule 1">
            <a:extLst>
              <a:ext uri="{FF2B5EF4-FFF2-40B4-BE49-F238E27FC236}">
                <a16:creationId xmlns:a16="http://schemas.microsoft.com/office/drawing/2014/main" id="{B52C42B4-54B2-F8CF-3477-1FBCB29C665D}"/>
              </a:ext>
              <a:ext uri="{C183D7F6-B498-43B3-948B-1728B52AA6E4}">
                <adec:decorative xmlns:adec="http://schemas.microsoft.com/office/drawing/2017/decorative" val="1"/>
              </a:ext>
            </a:extLst>
          </p:cNvPr>
          <p:cNvSpPr>
            <a:spLocks noGrp="1"/>
          </p:cNvSpPr>
          <p:nvPr>
            <p:ph type="body" sz="quarter" idx="14" hasCustomPrompt="1"/>
          </p:nvPr>
        </p:nvSpPr>
        <p:spPr>
          <a:xfrm>
            <a:off x="2989263" y="3420000"/>
            <a:ext cx="12700" cy="3430800"/>
          </a:xfrm>
          <a:solidFill>
            <a:schemeClr val="bg1"/>
          </a:solidFill>
        </p:spPr>
        <p:txBody>
          <a:bodyPr/>
          <a:lstStyle>
            <a:lvl1pPr>
              <a:defRPr sz="100">
                <a:noFill/>
              </a:defRPr>
            </a:lvl1pPr>
          </a:lstStyle>
          <a:p>
            <a:pPr lvl="0"/>
            <a:r>
              <a:rPr lang="en-GB"/>
              <a:t> </a:t>
            </a:r>
            <a:endParaRPr lang="en-GB" dirty="0"/>
          </a:p>
        </p:txBody>
      </p:sp>
      <p:sp>
        <p:nvSpPr>
          <p:cNvPr id="3" name="Content Placeholder 1"/>
          <p:cNvSpPr>
            <a:spLocks noGrp="1"/>
          </p:cNvSpPr>
          <p:nvPr>
            <p:ph idx="1"/>
          </p:nvPr>
        </p:nvSpPr>
        <p:spPr>
          <a:xfrm>
            <a:off x="3492500" y="3312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7" name="Text Placeholder 3">
            <a:extLst>
              <a:ext uri="{FF2B5EF4-FFF2-40B4-BE49-F238E27FC236}">
                <a16:creationId xmlns:a16="http://schemas.microsoft.com/office/drawing/2014/main" id="{43484C76-5A44-5D2B-D51F-7FCEED2A5F5F}"/>
              </a:ext>
            </a:extLst>
          </p:cNvPr>
          <p:cNvSpPr>
            <a:spLocks noGrp="1"/>
          </p:cNvSpPr>
          <p:nvPr>
            <p:ph type="body" sz="quarter" idx="19" hasCustomPrompt="1"/>
          </p:nvPr>
        </p:nvSpPr>
        <p:spPr>
          <a:xfrm>
            <a:off x="936625" y="8568000"/>
            <a:ext cx="1677988" cy="1100138"/>
          </a:xfrm>
        </p:spPr>
        <p:txBody>
          <a:bodyPr/>
          <a:lstStyle>
            <a:lvl1pPr>
              <a:lnSpc>
                <a:spcPct val="80000"/>
              </a:lnSpc>
              <a:spcAft>
                <a:spcPts val="0"/>
              </a:spcAft>
              <a:defRPr sz="9000" b="1">
                <a:solidFill>
                  <a:schemeClr val="accent2"/>
                </a:solidFill>
              </a:defRPr>
            </a:lvl1pPr>
          </a:lstStyle>
          <a:p>
            <a:pPr lvl="0"/>
            <a:r>
              <a:rPr lang="en-GB"/>
              <a:t>00</a:t>
            </a:r>
            <a:endParaRPr lang="en-GB" dirty="0"/>
          </a:p>
        </p:txBody>
      </p:sp>
      <p:sp>
        <p:nvSpPr>
          <p:cNvPr id="18" name="Rule 3">
            <a:extLst>
              <a:ext uri="{FF2B5EF4-FFF2-40B4-BE49-F238E27FC236}">
                <a16:creationId xmlns:a16="http://schemas.microsoft.com/office/drawing/2014/main" id="{873CCDB8-E506-2C33-B312-D96AADDDC1DD}"/>
              </a:ext>
              <a:ext uri="{C183D7F6-B498-43B3-948B-1728B52AA6E4}">
                <adec:decorative xmlns:adec="http://schemas.microsoft.com/office/drawing/2017/decorative" val="1"/>
              </a:ext>
            </a:extLst>
          </p:cNvPr>
          <p:cNvSpPr>
            <a:spLocks noGrp="1"/>
          </p:cNvSpPr>
          <p:nvPr>
            <p:ph type="body" sz="quarter" idx="20" hasCustomPrompt="1"/>
          </p:nvPr>
        </p:nvSpPr>
        <p:spPr>
          <a:xfrm>
            <a:off x="2989263" y="8532000"/>
            <a:ext cx="12700" cy="3430800"/>
          </a:xfrm>
          <a:solidFill>
            <a:schemeClr val="bg1"/>
          </a:solidFill>
        </p:spPr>
        <p:txBody>
          <a:bodyPr/>
          <a:lstStyle>
            <a:lvl1pPr>
              <a:defRPr sz="100">
                <a:noFill/>
              </a:defRPr>
            </a:lvl1pPr>
          </a:lstStyle>
          <a:p>
            <a:pPr lvl="0"/>
            <a:r>
              <a:rPr lang="en-GB"/>
              <a:t> </a:t>
            </a:r>
            <a:endParaRPr lang="en-GB" dirty="0"/>
          </a:p>
        </p:txBody>
      </p:sp>
      <p:sp>
        <p:nvSpPr>
          <p:cNvPr id="16" name="Content Placeholder 3">
            <a:extLst>
              <a:ext uri="{FF2B5EF4-FFF2-40B4-BE49-F238E27FC236}">
                <a16:creationId xmlns:a16="http://schemas.microsoft.com/office/drawing/2014/main" id="{54D91781-04B6-E8D7-25A8-2206E63BAB77}"/>
              </a:ext>
            </a:extLst>
          </p:cNvPr>
          <p:cNvSpPr>
            <a:spLocks noGrp="1"/>
          </p:cNvSpPr>
          <p:nvPr>
            <p:ph idx="18"/>
          </p:nvPr>
        </p:nvSpPr>
        <p:spPr>
          <a:xfrm>
            <a:off x="3492500" y="8424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Text Placeholder 2">
            <a:extLst>
              <a:ext uri="{FF2B5EF4-FFF2-40B4-BE49-F238E27FC236}">
                <a16:creationId xmlns:a16="http://schemas.microsoft.com/office/drawing/2014/main" id="{F29770B1-1E30-1C88-A13A-C2E77F3C59BA}"/>
              </a:ext>
            </a:extLst>
          </p:cNvPr>
          <p:cNvSpPr>
            <a:spLocks noGrp="1"/>
          </p:cNvSpPr>
          <p:nvPr>
            <p:ph type="body" sz="quarter" idx="16" hasCustomPrompt="1"/>
          </p:nvPr>
        </p:nvSpPr>
        <p:spPr>
          <a:xfrm>
            <a:off x="12192793" y="3454400"/>
            <a:ext cx="1677988" cy="1100138"/>
          </a:xfrm>
        </p:spPr>
        <p:txBody>
          <a:bodyPr/>
          <a:lstStyle>
            <a:lvl1pPr>
              <a:lnSpc>
                <a:spcPct val="80000"/>
              </a:lnSpc>
              <a:spcAft>
                <a:spcPts val="0"/>
              </a:spcAft>
              <a:defRPr sz="9000" b="1">
                <a:solidFill>
                  <a:schemeClr val="accent2"/>
                </a:solidFill>
              </a:defRPr>
            </a:lvl1pPr>
          </a:lstStyle>
          <a:p>
            <a:pPr lvl="0"/>
            <a:r>
              <a:rPr lang="en-GB"/>
              <a:t>00</a:t>
            </a:r>
            <a:endParaRPr lang="en-GB" dirty="0"/>
          </a:p>
        </p:txBody>
      </p:sp>
      <p:sp>
        <p:nvSpPr>
          <p:cNvPr id="15" name="Rule 2">
            <a:extLst>
              <a:ext uri="{FF2B5EF4-FFF2-40B4-BE49-F238E27FC236}">
                <a16:creationId xmlns:a16="http://schemas.microsoft.com/office/drawing/2014/main" id="{BE10B950-24F7-D709-483A-D3C127B04C52}"/>
              </a:ext>
              <a:ext uri="{C183D7F6-B498-43B3-948B-1728B52AA6E4}">
                <adec:decorative xmlns:adec="http://schemas.microsoft.com/office/drawing/2017/decorative" val="1"/>
              </a:ext>
            </a:extLst>
          </p:cNvPr>
          <p:cNvSpPr>
            <a:spLocks noGrp="1"/>
          </p:cNvSpPr>
          <p:nvPr>
            <p:ph type="body" sz="quarter" idx="17" hasCustomPrompt="1"/>
          </p:nvPr>
        </p:nvSpPr>
        <p:spPr>
          <a:xfrm>
            <a:off x="14245431" y="3420000"/>
            <a:ext cx="12700" cy="3430800"/>
          </a:xfrm>
          <a:solidFill>
            <a:schemeClr val="bg1"/>
          </a:solidFill>
        </p:spPr>
        <p:txBody>
          <a:bodyPr/>
          <a:lstStyle>
            <a:lvl1pPr>
              <a:defRPr sz="100">
                <a:noFill/>
              </a:defRPr>
            </a:lvl1pPr>
          </a:lstStyle>
          <a:p>
            <a:pPr lvl="0"/>
            <a:r>
              <a:rPr lang="en-GB"/>
              <a:t> </a:t>
            </a:r>
            <a:endParaRPr lang="en-GB" dirty="0"/>
          </a:p>
        </p:txBody>
      </p:sp>
      <p:sp>
        <p:nvSpPr>
          <p:cNvPr id="13" name="Content Placeholder 2">
            <a:extLst>
              <a:ext uri="{FF2B5EF4-FFF2-40B4-BE49-F238E27FC236}">
                <a16:creationId xmlns:a16="http://schemas.microsoft.com/office/drawing/2014/main" id="{C6EA18ED-3958-7BC9-C91D-9C011AA2FF8D}"/>
              </a:ext>
            </a:extLst>
          </p:cNvPr>
          <p:cNvSpPr>
            <a:spLocks noGrp="1"/>
          </p:cNvSpPr>
          <p:nvPr>
            <p:ph idx="15"/>
          </p:nvPr>
        </p:nvSpPr>
        <p:spPr>
          <a:xfrm>
            <a:off x="14748668" y="3312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0" name="Text Placeholder 4">
            <a:extLst>
              <a:ext uri="{FF2B5EF4-FFF2-40B4-BE49-F238E27FC236}">
                <a16:creationId xmlns:a16="http://schemas.microsoft.com/office/drawing/2014/main" id="{59203F56-35CB-82E0-D390-7887CDB37317}"/>
              </a:ext>
            </a:extLst>
          </p:cNvPr>
          <p:cNvSpPr>
            <a:spLocks noGrp="1"/>
          </p:cNvSpPr>
          <p:nvPr>
            <p:ph type="body" sz="quarter" idx="22" hasCustomPrompt="1"/>
          </p:nvPr>
        </p:nvSpPr>
        <p:spPr>
          <a:xfrm>
            <a:off x="12192793" y="8568000"/>
            <a:ext cx="1677988" cy="1100138"/>
          </a:xfrm>
        </p:spPr>
        <p:txBody>
          <a:bodyPr/>
          <a:lstStyle>
            <a:lvl1pPr>
              <a:lnSpc>
                <a:spcPct val="80000"/>
              </a:lnSpc>
              <a:spcAft>
                <a:spcPts val="0"/>
              </a:spcAft>
              <a:defRPr sz="9000" b="1">
                <a:solidFill>
                  <a:schemeClr val="accent2"/>
                </a:solidFill>
              </a:defRPr>
            </a:lvl1pPr>
          </a:lstStyle>
          <a:p>
            <a:pPr lvl="0"/>
            <a:r>
              <a:rPr lang="en-GB"/>
              <a:t>00</a:t>
            </a:r>
            <a:endParaRPr lang="en-GB" dirty="0"/>
          </a:p>
        </p:txBody>
      </p:sp>
      <p:sp>
        <p:nvSpPr>
          <p:cNvPr id="21" name="Rule 4">
            <a:extLst>
              <a:ext uri="{FF2B5EF4-FFF2-40B4-BE49-F238E27FC236}">
                <a16:creationId xmlns:a16="http://schemas.microsoft.com/office/drawing/2014/main" id="{67BA3458-4A90-E38D-A2FC-B50283EFDED3}"/>
              </a:ext>
              <a:ext uri="{C183D7F6-B498-43B3-948B-1728B52AA6E4}">
                <adec:decorative xmlns:adec="http://schemas.microsoft.com/office/drawing/2017/decorative" val="1"/>
              </a:ext>
            </a:extLst>
          </p:cNvPr>
          <p:cNvSpPr>
            <a:spLocks noGrp="1"/>
          </p:cNvSpPr>
          <p:nvPr>
            <p:ph type="body" sz="quarter" idx="23" hasCustomPrompt="1"/>
          </p:nvPr>
        </p:nvSpPr>
        <p:spPr>
          <a:xfrm>
            <a:off x="14245431" y="8532000"/>
            <a:ext cx="12700" cy="3430800"/>
          </a:xfrm>
          <a:solidFill>
            <a:schemeClr val="bg1"/>
          </a:solidFill>
        </p:spPr>
        <p:txBody>
          <a:bodyPr/>
          <a:lstStyle>
            <a:lvl1pPr>
              <a:defRPr sz="100">
                <a:noFill/>
              </a:defRPr>
            </a:lvl1pPr>
          </a:lstStyle>
          <a:p>
            <a:pPr lvl="0"/>
            <a:r>
              <a:rPr lang="en-GB"/>
              <a:t> </a:t>
            </a:r>
            <a:endParaRPr lang="en-GB" dirty="0"/>
          </a:p>
        </p:txBody>
      </p:sp>
      <p:sp>
        <p:nvSpPr>
          <p:cNvPr id="19" name="Content Placeholder 4">
            <a:extLst>
              <a:ext uri="{FF2B5EF4-FFF2-40B4-BE49-F238E27FC236}">
                <a16:creationId xmlns:a16="http://schemas.microsoft.com/office/drawing/2014/main" id="{EB1505EF-DDBA-4ACB-B375-45ADB1F42C81}"/>
              </a:ext>
            </a:extLst>
          </p:cNvPr>
          <p:cNvSpPr>
            <a:spLocks noGrp="1"/>
          </p:cNvSpPr>
          <p:nvPr>
            <p:ph idx="21"/>
          </p:nvPr>
        </p:nvSpPr>
        <p:spPr>
          <a:xfrm>
            <a:off x="14748668" y="8424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22" name="Straight Connector 21">
            <a:extLst>
              <a:ext uri="{FF2B5EF4-FFF2-40B4-BE49-F238E27FC236}">
                <a16:creationId xmlns:a16="http://schemas.microsoft.com/office/drawing/2014/main" id="{3438007D-02DF-4D86-F2FF-5E82DBD6774C}"/>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433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935999" y="935038"/>
            <a:ext cx="22511375" cy="1584962"/>
          </a:xfrm>
          <a:prstGeom prst="rect">
            <a:avLst/>
          </a:prstGeom>
        </p:spPr>
        <p:txBody>
          <a:bodyPr vert="horz" lIns="0" tIns="0" rIns="0" bIns="0" rtlCol="0" anchor="t" anchorCtr="0">
            <a:noAutofit/>
          </a:bodyPr>
          <a:lstStyle/>
          <a:p>
            <a:r>
              <a:rPr lang="en-US" noProof="0"/>
              <a:t>Click to edit Master title style</a:t>
            </a:r>
            <a:endParaRPr lang="en-GB" noProof="0" dirty="0"/>
          </a:p>
        </p:txBody>
      </p:sp>
      <p:sp>
        <p:nvSpPr>
          <p:cNvPr id="3" name="Text Placeholder 2"/>
          <p:cNvSpPr>
            <a:spLocks noGrp="1"/>
          </p:cNvSpPr>
          <p:nvPr userDrawn="1">
            <p:ph type="body" idx="1"/>
          </p:nvPr>
        </p:nvSpPr>
        <p:spPr>
          <a:xfrm>
            <a:off x="935999" y="3419475"/>
            <a:ext cx="22511375" cy="8459787"/>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a:extLst>
              <a:ext uri="{C183D7F6-B498-43B3-948B-1728B52AA6E4}">
                <adec:decorative xmlns:adec="http://schemas.microsoft.com/office/drawing/2017/decorative" val="1"/>
              </a:ext>
            </a:extLst>
          </p:cNvPr>
          <p:cNvSpPr>
            <a:spLocks noGrp="1"/>
          </p:cNvSpPr>
          <p:nvPr userDrawn="1">
            <p:ph type="dt" sz="half" idx="2"/>
          </p:nvPr>
        </p:nvSpPr>
        <p:spPr>
          <a:xfrm>
            <a:off x="8607425" y="12960000"/>
            <a:ext cx="4610100" cy="288000"/>
          </a:xfrm>
          <a:prstGeom prst="rect">
            <a:avLst/>
          </a:prstGeom>
        </p:spPr>
        <p:txBody>
          <a:bodyPr vert="horz" lIns="0" tIns="0" rIns="0" bIns="0" rtlCol="0" anchor="b" anchorCtr="0">
            <a:noAutofit/>
          </a:bodyPr>
          <a:lstStyle>
            <a:lvl1pPr algn="l">
              <a:defRPr sz="1400">
                <a:solidFill>
                  <a:schemeClr val="tx1"/>
                </a:solidFill>
              </a:defRPr>
            </a:lvl1pPr>
          </a:lstStyle>
          <a:p>
            <a:fld id="{DA70923C-1439-472D-A21A-E5EFA0B7ABEA}" type="datetime1">
              <a:rPr lang="en-GB" smtClean="0"/>
              <a:pPr/>
              <a:t>14/10/2024</a:t>
            </a:fld>
            <a:endParaRPr lang="en-GB" dirty="0"/>
          </a:p>
        </p:txBody>
      </p:sp>
      <p:sp>
        <p:nvSpPr>
          <p:cNvPr id="5" name="Footer Placeholder 4">
            <a:extLst>
              <a:ext uri="{C183D7F6-B498-43B3-948B-1728B52AA6E4}">
                <adec:decorative xmlns:adec="http://schemas.microsoft.com/office/drawing/2017/decorative" val="1"/>
              </a:ext>
            </a:extLst>
          </p:cNvPr>
          <p:cNvSpPr>
            <a:spLocks noGrp="1"/>
          </p:cNvSpPr>
          <p:nvPr userDrawn="1">
            <p:ph type="ftr" sz="quarter" idx="3"/>
          </p:nvPr>
        </p:nvSpPr>
        <p:spPr>
          <a:xfrm>
            <a:off x="935999" y="12960000"/>
            <a:ext cx="7166601" cy="288000"/>
          </a:xfrm>
          <a:prstGeom prst="rect">
            <a:avLst/>
          </a:prstGeom>
        </p:spPr>
        <p:txBody>
          <a:bodyPr vert="horz" lIns="0" tIns="0" rIns="0" bIns="0" rtlCol="0" anchor="b" anchorCtr="0">
            <a:noAutofit/>
          </a:bodyPr>
          <a:lstStyle>
            <a:lvl1pPr algn="l">
              <a:defRPr sz="1400">
                <a:solidFill>
                  <a:schemeClr val="tx1"/>
                </a:solidFill>
              </a:defRPr>
            </a:lvl1pPr>
          </a:lstStyle>
          <a:p>
            <a:r>
              <a:rPr lang="en-GB" dirty="0"/>
              <a:t>© [New name] 2024</a:t>
            </a:r>
          </a:p>
        </p:txBody>
      </p:sp>
      <p:sp>
        <p:nvSpPr>
          <p:cNvPr id="6" name="Slide Number Placeholder 5">
            <a:extLst>
              <a:ext uri="{C183D7F6-B498-43B3-948B-1728B52AA6E4}">
                <adec:decorative xmlns:adec="http://schemas.microsoft.com/office/drawing/2017/decorative" val="1"/>
              </a:ext>
            </a:extLst>
          </p:cNvPr>
          <p:cNvSpPr>
            <a:spLocks noGrp="1"/>
          </p:cNvSpPr>
          <p:nvPr userDrawn="1">
            <p:ph type="sldNum" sz="quarter" idx="4"/>
          </p:nvPr>
        </p:nvSpPr>
        <p:spPr>
          <a:xfrm>
            <a:off x="22007375" y="12942000"/>
            <a:ext cx="1440000" cy="360000"/>
          </a:xfrm>
          <a:prstGeom prst="rect">
            <a:avLst/>
          </a:prstGeom>
        </p:spPr>
        <p:txBody>
          <a:bodyPr vert="horz" lIns="0" tIns="0" rIns="0" bIns="0" rtlCol="0" anchor="b" anchorCtr="0">
            <a:noAutofit/>
          </a:bodyPr>
          <a:lstStyle>
            <a:lvl1pPr algn="r">
              <a:defRPr sz="2400" b="1">
                <a:solidFill>
                  <a:schemeClr val="tx1"/>
                </a:solidFill>
              </a:defRPr>
            </a:lvl1pPr>
          </a:lstStyle>
          <a:p>
            <a:fld id="{0B868178-02AE-42FC-958D-6B8F13B60175}" type="slidenum">
              <a:rPr lang="en-GB" smtClean="0"/>
              <a:pPr/>
              <a:t>‹#›</a:t>
            </a:fld>
            <a:endParaRPr lang="en-GB" dirty="0"/>
          </a:p>
        </p:txBody>
      </p:sp>
      <p:cxnSp>
        <p:nvCxnSpPr>
          <p:cNvPr id="25" name="Straight Connector 24">
            <a:extLst>
              <a:ext uri="{FF2B5EF4-FFF2-40B4-BE49-F238E27FC236}">
                <a16:creationId xmlns:a16="http://schemas.microsoft.com/office/drawing/2014/main" id="{FAE6EA0F-3F9F-9892-FF40-FA872940EBCE}"/>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216919"/>
      </p:ext>
    </p:extLst>
  </p:cSld>
  <p:clrMap bg1="lt1" tx1="dk1" bg2="lt2" tx2="dk2" accent1="accent1" accent2="accent2" accent3="accent3" accent4="accent4" accent5="accent5" accent6="accent6" hlink="hlink" folHlink="folHlink"/>
  <p:sldLayoutIdLst>
    <p:sldLayoutId id="2147483656" r:id="rId1"/>
    <p:sldLayoutId id="2147483665" r:id="rId2"/>
    <p:sldLayoutId id="2147483651" r:id="rId3"/>
    <p:sldLayoutId id="2147483669" r:id="rId4"/>
    <p:sldLayoutId id="2147483650" r:id="rId5"/>
    <p:sldLayoutId id="2147483652" r:id="rId6"/>
    <p:sldLayoutId id="2147483670" r:id="rId7"/>
    <p:sldLayoutId id="2147483671" r:id="rId8"/>
    <p:sldLayoutId id="2147483657" r:id="rId9"/>
    <p:sldLayoutId id="2147483658" r:id="rId10"/>
    <p:sldLayoutId id="2147483667" r:id="rId11"/>
    <p:sldLayoutId id="2147483668" r:id="rId12"/>
    <p:sldLayoutId id="2147483659" r:id="rId13"/>
    <p:sldLayoutId id="2147483663" r:id="rId14"/>
    <p:sldLayoutId id="2147483664" r:id="rId15"/>
    <p:sldLayoutId id="2147483660" r:id="rId16"/>
    <p:sldLayoutId id="2147483661" r:id="rId17"/>
    <p:sldLayoutId id="2147483666" r:id="rId18"/>
    <p:sldLayoutId id="2147483662" r:id="rId19"/>
    <p:sldLayoutId id="2147483654" r:id="rId20"/>
    <p:sldLayoutId id="2147483655" r:id="rId21"/>
  </p:sldLayoutIdLst>
  <p:hf hdr="0" dt="0"/>
  <p:txStyles>
    <p:titleStyle>
      <a:lvl1pPr algn="l" defTabSz="914400" rtl="0" eaLnBrk="1" latinLnBrk="0" hangingPunct="1">
        <a:lnSpc>
          <a:spcPct val="85000"/>
        </a:lnSpc>
        <a:spcBef>
          <a:spcPct val="0"/>
        </a:spcBef>
        <a:buNone/>
        <a:defRPr sz="6500" b="1" i="0" kern="1200" spc="-100" baseline="0">
          <a:solidFill>
            <a:schemeClr val="tx1"/>
          </a:solidFill>
          <a:latin typeface="National" panose="020B0504030502020203" pitchFamily="34" charset="77"/>
          <a:ea typeface="+mj-ea"/>
          <a:cs typeface="National" panose="020B0504030502020203" pitchFamily="34" charset="77"/>
        </a:defRPr>
      </a:lvl1pPr>
    </p:titleStyle>
    <p:bodyStyle>
      <a:lvl1pPr marL="0" indent="0" algn="l" defTabSz="914400" rtl="0" eaLnBrk="1" latinLnBrk="0" hangingPunct="1">
        <a:lnSpc>
          <a:spcPct val="110000"/>
        </a:lnSpc>
        <a:spcBef>
          <a:spcPts val="0"/>
        </a:spcBef>
        <a:spcAft>
          <a:spcPts val="900"/>
        </a:spcAft>
        <a:buFontTx/>
        <a:buNone/>
        <a:defRPr sz="4000" b="1" i="0" kern="1200">
          <a:solidFill>
            <a:schemeClr val="tx1"/>
          </a:solidFill>
          <a:latin typeface="National Medium" panose="020B0504030502020203" pitchFamily="34" charset="77"/>
          <a:ea typeface="+mn-ea"/>
          <a:cs typeface="National Medium" panose="020B0504030502020203" pitchFamily="34" charset="77"/>
        </a:defRPr>
      </a:lvl1pPr>
      <a:lvl2pPr marL="54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2pPr>
      <a:lvl3pPr marL="108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3pPr>
      <a:lvl4pPr marL="162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4pPr>
      <a:lvl5pPr marL="216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5pPr>
      <a:lvl6pPr marL="270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6pPr>
      <a:lvl7pPr marL="324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7pPr>
      <a:lvl8pPr marL="378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8pPr>
      <a:lvl9pPr marL="432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F00FF"/>
          </p15:clr>
        </p15:guide>
        <p15:guide id="2" pos="15360" userDrawn="1">
          <p15:clr>
            <a:srgbClr val="FF00FF"/>
          </p15:clr>
        </p15:guide>
        <p15:guide id="3" pos="589" userDrawn="1">
          <p15:clr>
            <a:srgbClr val="FF00FF"/>
          </p15:clr>
        </p15:guide>
        <p15:guide id="4" pos="1883" userDrawn="1">
          <p15:clr>
            <a:srgbClr val="FF00FF"/>
          </p15:clr>
        </p15:guide>
        <p15:guide id="5" pos="2200" userDrawn="1">
          <p15:clr>
            <a:srgbClr val="FF00FF"/>
          </p15:clr>
        </p15:guide>
        <p15:guide id="6" pos="3493" userDrawn="1">
          <p15:clr>
            <a:srgbClr val="FF00FF"/>
          </p15:clr>
        </p15:guide>
        <p15:guide id="7" pos="3811" userDrawn="1">
          <p15:clr>
            <a:srgbClr val="FF00FF"/>
          </p15:clr>
        </p15:guide>
        <p15:guide id="8" pos="5104" userDrawn="1">
          <p15:clr>
            <a:srgbClr val="FF00FF"/>
          </p15:clr>
        </p15:guide>
        <p15:guide id="9" pos="5422" userDrawn="1">
          <p15:clr>
            <a:srgbClr val="FF00FF"/>
          </p15:clr>
        </p15:guide>
        <p15:guide id="10" pos="6715" userDrawn="1">
          <p15:clr>
            <a:srgbClr val="FF00FF"/>
          </p15:clr>
        </p15:guide>
        <p15:guide id="11" pos="7033" userDrawn="1">
          <p15:clr>
            <a:srgbClr val="FF00FF"/>
          </p15:clr>
        </p15:guide>
        <p15:guide id="12" pos="8326" userDrawn="1">
          <p15:clr>
            <a:srgbClr val="FF00FF"/>
          </p15:clr>
        </p15:guide>
        <p15:guide id="13" pos="8644" userDrawn="1">
          <p15:clr>
            <a:srgbClr val="FF00FF"/>
          </p15:clr>
        </p15:guide>
        <p15:guide id="14" pos="9937" userDrawn="1">
          <p15:clr>
            <a:srgbClr val="FF00FF"/>
          </p15:clr>
        </p15:guide>
        <p15:guide id="15" pos="10255" userDrawn="1">
          <p15:clr>
            <a:srgbClr val="FF00FF"/>
          </p15:clr>
        </p15:guide>
        <p15:guide id="16" pos="11548" userDrawn="1">
          <p15:clr>
            <a:srgbClr val="FF00FF"/>
          </p15:clr>
        </p15:guide>
        <p15:guide id="17" pos="11866" userDrawn="1">
          <p15:clr>
            <a:srgbClr val="FF00FF"/>
          </p15:clr>
        </p15:guide>
        <p15:guide id="18" pos="13159" userDrawn="1">
          <p15:clr>
            <a:srgbClr val="FF00FF"/>
          </p15:clr>
        </p15:guide>
        <p15:guide id="19" pos="13476" userDrawn="1">
          <p15:clr>
            <a:srgbClr val="FF00FF"/>
          </p15:clr>
        </p15:guide>
        <p15:guide id="20" pos="14770" userDrawn="1">
          <p15:clr>
            <a:srgbClr val="FF00FF"/>
          </p15:clr>
        </p15:guide>
        <p15:guide id="21" orient="horz" userDrawn="1">
          <p15:clr>
            <a:srgbClr val="FF00FF"/>
          </p15:clr>
        </p15:guide>
        <p15:guide id="22" orient="horz" pos="8640" userDrawn="1">
          <p15:clr>
            <a:srgbClr val="FF00FF"/>
          </p15:clr>
        </p15:guide>
        <p15:guide id="23" orient="horz" pos="589" userDrawn="1">
          <p15:clr>
            <a:srgbClr val="FF00FF"/>
          </p15:clr>
        </p15:guide>
        <p15:guide id="24" orient="horz" pos="2154" userDrawn="1">
          <p15:clr>
            <a:srgbClr val="FF00FF"/>
          </p15:clr>
        </p15:guide>
        <p15:guide id="25" orient="horz" pos="7483" userDrawn="1">
          <p15:clr>
            <a:srgbClr val="FF00F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hyperlink" Target="&#8226;%09https:/donate.fightforsight.org.uk?content=ACQ-MYTHBUSTERS2024W-WEBINAR-1710" TargetMode="External"/><Relationship Id="rId3" Type="http://schemas.openxmlformats.org/officeDocument/2006/relationships/hyperlink" Target="https://www.fightforsight.org.uk/understanding-vision-loss/genetics-and-the-eye/" TargetMode="External"/><Relationship Id="rId7" Type="http://schemas.openxmlformats.org/officeDocument/2006/relationships/hyperlink" Target="https://www.fightforsight.org.uk/apply-for-funding/research-funding/research-strategy/" TargetMode="External"/><Relationship Id="rId2" Type="http://schemas.openxmlformats.org/officeDocument/2006/relationships/hyperlink" Target="https://www.fightforsight.org.uk/what-we-do/our-impact/impact-stories/research/decoding-the-genetics-of-inherited-retinal-diseases/#:~:text=Inherited%20retinal%20diseases%20cause%20progressive,and%20hope%20for%20the%20future." TargetMode="External"/><Relationship Id="rId1" Type="http://schemas.openxmlformats.org/officeDocument/2006/relationships/slideLayout" Target="../slideLayouts/slideLayout5.xml"/><Relationship Id="rId6" Type="http://schemas.openxmlformats.org/officeDocument/2006/relationships/hyperlink" Target="https://www.fightforsight.org.uk/apply-for-funding/research-funding/" TargetMode="External"/><Relationship Id="rId5" Type="http://schemas.openxmlformats.org/officeDocument/2006/relationships/hyperlink" Target="https://www.fightforsight.org.uk/understanding-vision-loss/your-stories/your-stories/flying-high-the-ups-and-downs-of-living-with-an-inherited-eye-condition/" TargetMode="External"/><Relationship Id="rId4" Type="http://schemas.openxmlformats.org/officeDocument/2006/relationships/hyperlink" Target="https://www.fightforsight.org.uk/a-z-eye-condition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1FFF0-9BCC-DBBF-4AE5-9849BB3D7EEC}"/>
              </a:ext>
            </a:extLst>
          </p:cNvPr>
          <p:cNvSpPr>
            <a:spLocks noGrp="1"/>
          </p:cNvSpPr>
          <p:nvPr>
            <p:ph type="title"/>
          </p:nvPr>
        </p:nvSpPr>
        <p:spPr>
          <a:xfrm>
            <a:off x="935999" y="1139444"/>
            <a:ext cx="22511375" cy="5070484"/>
          </a:xfrm>
        </p:spPr>
        <p:txBody>
          <a:bodyPr/>
          <a:lstStyle/>
          <a:p>
            <a:r>
              <a:rPr lang="en-GB" dirty="0"/>
              <a:t>Fight for Sight Presents </a:t>
            </a:r>
            <a:br>
              <a:rPr lang="en-GB" dirty="0"/>
            </a:br>
            <a:br>
              <a:rPr lang="en-GB" dirty="0"/>
            </a:br>
            <a:r>
              <a:rPr lang="en-GB" b="1" i="0" dirty="0">
                <a:solidFill>
                  <a:schemeClr val="bg1"/>
                </a:solidFill>
                <a:effectLst/>
                <a:latin typeface="National" panose="020B0504030502020203"/>
              </a:rPr>
              <a:t>Decoding the genetics of inherited retinal diseases </a:t>
            </a:r>
            <a:br>
              <a:rPr lang="en-GB" b="1" i="0" dirty="0">
                <a:solidFill>
                  <a:schemeClr val="bg1"/>
                </a:solidFill>
                <a:effectLst/>
                <a:latin typeface="National" panose="020B0504030502020203"/>
              </a:rPr>
            </a:br>
            <a:r>
              <a:rPr lang="en-GB" b="1" i="0" dirty="0">
                <a:solidFill>
                  <a:schemeClr val="bg1"/>
                </a:solidFill>
                <a:effectLst/>
                <a:latin typeface="National" panose="020B0504030502020203"/>
              </a:rPr>
              <a:t>with Dr Gavin Arno </a:t>
            </a:r>
            <a:br>
              <a:rPr lang="en-GB" b="1" i="0" dirty="0">
                <a:effectLst/>
                <a:latin typeface="National" panose="020B0504030502020203"/>
              </a:rPr>
            </a:br>
            <a:endParaRPr lang="en-GB" dirty="0"/>
          </a:p>
        </p:txBody>
      </p:sp>
      <p:sp>
        <p:nvSpPr>
          <p:cNvPr id="3" name="Footer Placeholder 2">
            <a:extLst>
              <a:ext uri="{FF2B5EF4-FFF2-40B4-BE49-F238E27FC236}">
                <a16:creationId xmlns:a16="http://schemas.microsoft.com/office/drawing/2014/main" id="{2CB1B9FE-0255-18FB-CA8C-89A84E892B95}"/>
              </a:ext>
            </a:extLst>
          </p:cNvPr>
          <p:cNvSpPr>
            <a:spLocks noGrp="1"/>
          </p:cNvSpPr>
          <p:nvPr>
            <p:ph type="ftr" sz="quarter" idx="11"/>
          </p:nvPr>
        </p:nvSpPr>
        <p:spPr/>
        <p:txBody>
          <a:bodyPr/>
          <a:lstStyle/>
          <a:p>
            <a:r>
              <a:rPr lang="en-GB"/>
              <a:t>© [New name] 2024</a:t>
            </a:r>
            <a:endParaRPr lang="en-GB" dirty="0"/>
          </a:p>
        </p:txBody>
      </p:sp>
      <p:sp>
        <p:nvSpPr>
          <p:cNvPr id="4" name="Slide Number Placeholder 3">
            <a:extLst>
              <a:ext uri="{FF2B5EF4-FFF2-40B4-BE49-F238E27FC236}">
                <a16:creationId xmlns:a16="http://schemas.microsoft.com/office/drawing/2014/main" id="{D2873657-D846-285C-330C-23962BF54CBF}"/>
              </a:ext>
            </a:extLst>
          </p:cNvPr>
          <p:cNvSpPr>
            <a:spLocks noGrp="1"/>
          </p:cNvSpPr>
          <p:nvPr>
            <p:ph type="sldNum" sz="quarter" idx="12"/>
          </p:nvPr>
        </p:nvSpPr>
        <p:spPr/>
        <p:txBody>
          <a:bodyPr/>
          <a:lstStyle/>
          <a:p>
            <a:fld id="{0B868178-02AE-42FC-958D-6B8F13B60175}" type="slidenum">
              <a:rPr lang="en-GB" smtClean="0"/>
              <a:pPr/>
              <a:t>1</a:t>
            </a:fld>
            <a:endParaRPr lang="en-GB" dirty="0"/>
          </a:p>
        </p:txBody>
      </p:sp>
      <p:sp>
        <p:nvSpPr>
          <p:cNvPr id="6" name="Text Placeholder 5">
            <a:extLst>
              <a:ext uri="{FF2B5EF4-FFF2-40B4-BE49-F238E27FC236}">
                <a16:creationId xmlns:a16="http://schemas.microsoft.com/office/drawing/2014/main" id="{31CAF9A0-10A3-8277-2D53-D4E9DEE466A3}"/>
              </a:ext>
            </a:extLst>
          </p:cNvPr>
          <p:cNvSpPr>
            <a:spLocks noGrp="1"/>
          </p:cNvSpPr>
          <p:nvPr>
            <p:ph type="body" sz="quarter" idx="14"/>
          </p:nvPr>
        </p:nvSpPr>
        <p:spPr/>
        <p:txBody>
          <a:bodyPr/>
          <a:lstStyle/>
          <a:p>
            <a:r>
              <a:rPr lang="en-GB" dirty="0"/>
              <a:t>#FightforSightPresents</a:t>
            </a:r>
          </a:p>
        </p:txBody>
      </p:sp>
      <p:pic>
        <p:nvPicPr>
          <p:cNvPr id="8" name="Picture 7" descr="A white text on a black background&#10;&#10;Description automatically generated">
            <a:extLst>
              <a:ext uri="{FF2B5EF4-FFF2-40B4-BE49-F238E27FC236}">
                <a16:creationId xmlns:a16="http://schemas.microsoft.com/office/drawing/2014/main" id="{66CC0FC4-77C4-972C-2F79-253CDA5D3B5B}"/>
              </a:ext>
            </a:extLst>
          </p:cNvPr>
          <p:cNvPicPr>
            <a:picLocks noChangeAspect="1"/>
          </p:cNvPicPr>
          <p:nvPr/>
        </p:nvPicPr>
        <p:blipFill>
          <a:blip r:embed="rId2"/>
          <a:stretch>
            <a:fillRect/>
          </a:stretch>
        </p:blipFill>
        <p:spPr>
          <a:xfrm>
            <a:off x="8134598" y="4120398"/>
            <a:ext cx="8121848" cy="6403944"/>
          </a:xfrm>
          <a:prstGeom prst="rect">
            <a:avLst/>
          </a:prstGeom>
        </p:spPr>
      </p:pic>
    </p:spTree>
    <p:extLst>
      <p:ext uri="{BB962C8B-B14F-4D97-AF65-F5344CB8AC3E}">
        <p14:creationId xmlns:p14="http://schemas.microsoft.com/office/powerpoint/2010/main" val="4219486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AE8B5-108A-E6EC-73C1-5CCE04B85306}"/>
              </a:ext>
            </a:extLst>
          </p:cNvPr>
          <p:cNvSpPr>
            <a:spLocks noGrp="1"/>
          </p:cNvSpPr>
          <p:nvPr>
            <p:ph type="title"/>
          </p:nvPr>
        </p:nvSpPr>
        <p:spPr>
          <a:xfrm>
            <a:off x="964248" y="3221596"/>
            <a:ext cx="12282487" cy="7272808"/>
          </a:xfrm>
        </p:spPr>
        <p:txBody>
          <a:bodyPr anchor="t">
            <a:noAutofit/>
          </a:bodyPr>
          <a:lstStyle/>
          <a:p>
            <a:pPr>
              <a:lnSpc>
                <a:spcPct val="100000"/>
              </a:lnSpc>
              <a:spcAft>
                <a:spcPts val="800"/>
              </a:spcAft>
            </a:pPr>
            <a:r>
              <a:rPr lang="en-GB" sz="5400" b="0" kern="100" dirty="0">
                <a:effectLst/>
              </a:rPr>
              <a:t>Honorary Associate Professor at the UCL Institute of Ophthalmology</a:t>
            </a:r>
            <a:br>
              <a:rPr lang="en-GB" sz="5400" b="0" kern="100" dirty="0">
                <a:effectLst/>
              </a:rPr>
            </a:br>
            <a:br>
              <a:rPr lang="en-GB" sz="5400" b="0" kern="100" dirty="0">
                <a:effectLst/>
              </a:rPr>
            </a:br>
            <a:r>
              <a:rPr lang="en-GB" sz="5400" b="0" kern="100" dirty="0">
                <a:effectLst/>
              </a:rPr>
              <a:t>Associate Director of Research at Greenwood Genetic Centre in South Carolina, USA. </a:t>
            </a:r>
            <a:br>
              <a:rPr lang="en-GB" sz="5400" b="0" kern="100" dirty="0">
                <a:effectLst/>
              </a:rPr>
            </a:br>
            <a:br>
              <a:rPr lang="en-GB" sz="5400" b="0" kern="100" dirty="0">
                <a:effectLst/>
              </a:rPr>
            </a:br>
            <a:r>
              <a:rPr lang="en-GB" sz="5400" b="0" kern="100" dirty="0">
                <a:effectLst/>
              </a:rPr>
              <a:t>Dr Arno is particularly interested in identifying the genetic defects leading to rare diseases, particularly inherited eye diseases. </a:t>
            </a:r>
          </a:p>
        </p:txBody>
      </p:sp>
      <p:sp>
        <p:nvSpPr>
          <p:cNvPr id="3" name="Text Placeholder 2">
            <a:extLst>
              <a:ext uri="{FF2B5EF4-FFF2-40B4-BE49-F238E27FC236}">
                <a16:creationId xmlns:a16="http://schemas.microsoft.com/office/drawing/2014/main" id="{3B7F294A-0A49-0610-96DE-C50FB66516AD}"/>
              </a:ext>
            </a:extLst>
          </p:cNvPr>
          <p:cNvSpPr>
            <a:spLocks noGrp="1"/>
          </p:cNvSpPr>
          <p:nvPr>
            <p:ph type="body" idx="1"/>
          </p:nvPr>
        </p:nvSpPr>
        <p:spPr>
          <a:xfrm>
            <a:off x="936000" y="936000"/>
            <a:ext cx="8303672" cy="2520000"/>
          </a:xfrm>
        </p:spPr>
        <p:txBody>
          <a:bodyPr anchor="t">
            <a:normAutofit/>
          </a:bodyPr>
          <a:lstStyle/>
          <a:p>
            <a:r>
              <a:rPr lang="en-GB" sz="9600" dirty="0"/>
              <a:t>Dr Gavin Arno</a:t>
            </a:r>
          </a:p>
        </p:txBody>
      </p:sp>
      <p:pic>
        <p:nvPicPr>
          <p:cNvPr id="8" name="Picture Placeholder 7" descr="A person and person holding a trophy&#10;&#10;Description automatically generated">
            <a:extLst>
              <a:ext uri="{FF2B5EF4-FFF2-40B4-BE49-F238E27FC236}">
                <a16:creationId xmlns:a16="http://schemas.microsoft.com/office/drawing/2014/main" id="{8FEEDCEF-94F1-1CA3-27F9-34F941F47713}"/>
              </a:ext>
            </a:extLst>
          </p:cNvPr>
          <p:cNvPicPr>
            <a:picLocks noGrp="1" noChangeAspect="1"/>
          </p:cNvPicPr>
          <p:nvPr>
            <p:ph type="pic" sz="quarter" idx="10"/>
          </p:nvPr>
        </p:nvPicPr>
        <p:blipFill>
          <a:blip r:embed="rId3"/>
          <a:srcRect l="41916" t="13789" r="18786" b="44363"/>
          <a:stretch/>
        </p:blipFill>
        <p:spPr>
          <a:xfrm>
            <a:off x="14719300" y="10"/>
            <a:ext cx="9660458" cy="13715990"/>
          </a:xfrm>
          <a:noFill/>
        </p:spPr>
      </p:pic>
    </p:spTree>
    <p:extLst>
      <p:ext uri="{BB962C8B-B14F-4D97-AF65-F5344CB8AC3E}">
        <p14:creationId xmlns:p14="http://schemas.microsoft.com/office/powerpoint/2010/main" val="3500727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E6F4C8-4E25-EBFF-E861-80A288256D6B}"/>
              </a:ext>
            </a:extLst>
          </p:cNvPr>
          <p:cNvSpPr>
            <a:spLocks noGrp="1"/>
          </p:cNvSpPr>
          <p:nvPr>
            <p:ph type="title"/>
          </p:nvPr>
        </p:nvSpPr>
        <p:spPr/>
        <p:txBody>
          <a:bodyPr/>
          <a:lstStyle/>
          <a:p>
            <a:endParaRPr lang="en-GB"/>
          </a:p>
        </p:txBody>
      </p:sp>
      <p:sp>
        <p:nvSpPr>
          <p:cNvPr id="5" name="Text Placeholder 4">
            <a:extLst>
              <a:ext uri="{FF2B5EF4-FFF2-40B4-BE49-F238E27FC236}">
                <a16:creationId xmlns:a16="http://schemas.microsoft.com/office/drawing/2014/main" id="{1786C806-1633-B2B4-52DF-D6BDDA98B070}"/>
              </a:ext>
            </a:extLst>
          </p:cNvPr>
          <p:cNvSpPr>
            <a:spLocks noGrp="1"/>
          </p:cNvSpPr>
          <p:nvPr>
            <p:ph type="body" idx="1"/>
          </p:nvPr>
        </p:nvSpPr>
        <p:spPr/>
        <p:txBody>
          <a:bodyPr/>
          <a:lstStyle/>
          <a:p>
            <a:r>
              <a:rPr lang="en-GB" sz="8000" b="1" i="0" dirty="0">
                <a:effectLst/>
                <a:latin typeface="National" panose="020B0504030502020203"/>
              </a:rPr>
              <a:t>“We hear a lot from patients how important that is to them – just being able to put a gene name to their disease is therapeutic.”</a:t>
            </a:r>
          </a:p>
          <a:p>
            <a:r>
              <a:rPr lang="en-GB" dirty="0">
                <a:latin typeface="National" panose="020B0504030502020203"/>
              </a:rPr>
              <a:t>Dr Gavin Arno</a:t>
            </a:r>
            <a:endParaRPr lang="en-GB" dirty="0"/>
          </a:p>
        </p:txBody>
      </p:sp>
    </p:spTree>
    <p:extLst>
      <p:ext uri="{BB962C8B-B14F-4D97-AF65-F5344CB8AC3E}">
        <p14:creationId xmlns:p14="http://schemas.microsoft.com/office/powerpoint/2010/main" val="1723828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C0753-0C11-959E-FA4D-EF38DF98C782}"/>
              </a:ext>
            </a:extLst>
          </p:cNvPr>
          <p:cNvSpPr>
            <a:spLocks noGrp="1"/>
          </p:cNvSpPr>
          <p:nvPr>
            <p:ph type="title"/>
          </p:nvPr>
        </p:nvSpPr>
        <p:spPr/>
        <p:txBody>
          <a:bodyPr/>
          <a:lstStyle/>
          <a:p>
            <a:r>
              <a:rPr lang="en-GB" dirty="0"/>
              <a:t>Dr Arno’s work</a:t>
            </a:r>
          </a:p>
        </p:txBody>
      </p:sp>
      <p:sp>
        <p:nvSpPr>
          <p:cNvPr id="8" name="Text Placeholder 7">
            <a:extLst>
              <a:ext uri="{FF2B5EF4-FFF2-40B4-BE49-F238E27FC236}">
                <a16:creationId xmlns:a16="http://schemas.microsoft.com/office/drawing/2014/main" id="{C2374B2C-E7BA-2D86-B679-C9DF77DD9268}"/>
              </a:ext>
            </a:extLst>
          </p:cNvPr>
          <p:cNvSpPr>
            <a:spLocks noGrp="1"/>
          </p:cNvSpPr>
          <p:nvPr>
            <p:ph idx="1"/>
          </p:nvPr>
        </p:nvSpPr>
        <p:spPr>
          <a:xfrm>
            <a:off x="949351" y="2628000"/>
            <a:ext cx="22511375" cy="8460000"/>
          </a:xfrm>
        </p:spPr>
        <p:txBody>
          <a:bodyPr/>
          <a:lstStyle/>
          <a:p>
            <a:pPr marL="742950" indent="-742950">
              <a:buFont typeface="+mj-lt"/>
              <a:buAutoNum type="arabicPeriod"/>
            </a:pPr>
            <a:r>
              <a:rPr lang="en-GB" sz="4800" dirty="0">
                <a:latin typeface="National" panose="020B0504030502020203"/>
              </a:rPr>
              <a:t>Welcome Gavin. Can you introduce yourself and explain your current and previous roles?</a:t>
            </a:r>
          </a:p>
          <a:p>
            <a:pPr marL="742950" indent="-742950">
              <a:buFont typeface="+mj-lt"/>
              <a:buAutoNum type="arabicPeriod"/>
            </a:pPr>
            <a:r>
              <a:rPr lang="en-GB" sz="4800" dirty="0">
                <a:effectLst/>
                <a:latin typeface="National" panose="020B0504030502020203"/>
                <a:ea typeface="Times New Roman" panose="02020603050405020304" pitchFamily="18" charset="0"/>
                <a:cs typeface="Aptos" panose="020B0004020202020204" pitchFamily="34" charset="0"/>
              </a:rPr>
              <a:t>How did the Early Career Research award benefit your academic and professional career? </a:t>
            </a:r>
          </a:p>
          <a:p>
            <a:pPr marL="742950" indent="-742950">
              <a:buFont typeface="+mj-lt"/>
              <a:buAutoNum type="arabicPeriod"/>
            </a:pPr>
            <a:r>
              <a:rPr lang="en-GB" sz="4800" dirty="0">
                <a:effectLst/>
                <a:latin typeface="National" panose="020B0504030502020203"/>
                <a:ea typeface="Times New Roman" panose="02020603050405020304" pitchFamily="18" charset="0"/>
                <a:cs typeface="Aptos" panose="020B0004020202020204" pitchFamily="34" charset="0"/>
              </a:rPr>
              <a:t>In your opinion, what do projects like Our Future Health offer for researchers and, can these also benefit the individuals participating within study?</a:t>
            </a:r>
            <a:endParaRPr lang="en-GB" sz="4800" dirty="0">
              <a:latin typeface="National" panose="020B0504030502020203"/>
            </a:endParaRPr>
          </a:p>
          <a:p>
            <a:pPr marL="742950" indent="-742950">
              <a:buFont typeface="+mj-lt"/>
              <a:buAutoNum type="arabicPeriod"/>
            </a:pPr>
            <a:r>
              <a:rPr lang="en-GB" sz="4800" dirty="0">
                <a:effectLst/>
                <a:latin typeface="National" panose="020B0504030502020203"/>
                <a:ea typeface="Times New Roman" panose="02020603050405020304" pitchFamily="18" charset="0"/>
                <a:cs typeface="Aptos" panose="020B0004020202020204" pitchFamily="34" charset="0"/>
              </a:rPr>
              <a:t>Having now obtained a position in the USA, do you see any areas where international collaboration may be possible to accelerate the outcomes for patients? </a:t>
            </a:r>
            <a:endParaRPr lang="en-GB" sz="4800" dirty="0">
              <a:latin typeface="National" panose="020B0504030502020203"/>
            </a:endParaRPr>
          </a:p>
          <a:p>
            <a:pPr marL="742950" indent="-742950">
              <a:buFont typeface="+mj-lt"/>
              <a:buAutoNum type="arabicPeriod"/>
            </a:pPr>
            <a:r>
              <a:rPr lang="en-GB" sz="4800" dirty="0">
                <a:latin typeface="National" panose="020B0504030502020203"/>
              </a:rPr>
              <a:t>What has been your career highlight to date?</a:t>
            </a:r>
          </a:p>
          <a:p>
            <a:endParaRPr lang="en-GB" dirty="0"/>
          </a:p>
        </p:txBody>
      </p:sp>
      <p:sp>
        <p:nvSpPr>
          <p:cNvPr id="4" name="Slide Number Placeholder 3">
            <a:extLst>
              <a:ext uri="{FF2B5EF4-FFF2-40B4-BE49-F238E27FC236}">
                <a16:creationId xmlns:a16="http://schemas.microsoft.com/office/drawing/2014/main" id="{A380382E-A4F3-652C-68A0-04ACBAE2F566}"/>
              </a:ext>
            </a:extLst>
          </p:cNvPr>
          <p:cNvSpPr>
            <a:spLocks noGrp="1"/>
          </p:cNvSpPr>
          <p:nvPr>
            <p:ph type="sldNum" sz="quarter" idx="12"/>
          </p:nvPr>
        </p:nvSpPr>
        <p:spPr/>
        <p:txBody>
          <a:bodyPr/>
          <a:lstStyle/>
          <a:p>
            <a:fld id="{8BC87022-8CEB-1C42-BCAE-4E8BAC51086B}" type="slidenum">
              <a:rPr lang="en-GB" smtClean="0"/>
              <a:t>12</a:t>
            </a:fld>
            <a:endParaRPr lang="en-GB"/>
          </a:p>
        </p:txBody>
      </p:sp>
    </p:spTree>
    <p:extLst>
      <p:ext uri="{BB962C8B-B14F-4D97-AF65-F5344CB8AC3E}">
        <p14:creationId xmlns:p14="http://schemas.microsoft.com/office/powerpoint/2010/main" val="1878499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AE8B5-108A-E6EC-73C1-5CCE04B85306}"/>
              </a:ext>
            </a:extLst>
          </p:cNvPr>
          <p:cNvSpPr>
            <a:spLocks noGrp="1"/>
          </p:cNvSpPr>
          <p:nvPr>
            <p:ph type="title"/>
          </p:nvPr>
        </p:nvSpPr>
        <p:spPr>
          <a:xfrm>
            <a:off x="936000" y="4265712"/>
            <a:ext cx="12282487" cy="5994289"/>
          </a:xfrm>
        </p:spPr>
        <p:txBody>
          <a:bodyPr/>
          <a:lstStyle/>
          <a:p>
            <a:pPr>
              <a:lnSpc>
                <a:spcPct val="115000"/>
              </a:lnSpc>
              <a:spcAft>
                <a:spcPts val="800"/>
              </a:spcAft>
            </a:pPr>
            <a:r>
              <a:rPr lang="en-GB" sz="8000" kern="100" dirty="0">
                <a:effectLst/>
                <a:latin typeface="National" panose="020B0504030502020203"/>
                <a:ea typeface="Aptos" panose="020B0004020202020204" pitchFamily="34" charset="0"/>
                <a:cs typeface="Times New Roman" panose="02020603050405020304" pitchFamily="18" charset="0"/>
              </a:rPr>
              <a:t>Your questions answered</a:t>
            </a:r>
          </a:p>
        </p:txBody>
      </p:sp>
      <p:sp>
        <p:nvSpPr>
          <p:cNvPr id="3" name="Text Placeholder 2">
            <a:extLst>
              <a:ext uri="{FF2B5EF4-FFF2-40B4-BE49-F238E27FC236}">
                <a16:creationId xmlns:a16="http://schemas.microsoft.com/office/drawing/2014/main" id="{3B7F294A-0A49-0610-96DE-C50FB66516AD}"/>
              </a:ext>
            </a:extLst>
          </p:cNvPr>
          <p:cNvSpPr>
            <a:spLocks noGrp="1"/>
          </p:cNvSpPr>
          <p:nvPr>
            <p:ph type="body" idx="1"/>
          </p:nvPr>
        </p:nvSpPr>
        <p:spPr>
          <a:xfrm>
            <a:off x="936000" y="936000"/>
            <a:ext cx="10319896" cy="2520000"/>
          </a:xfrm>
        </p:spPr>
        <p:txBody>
          <a:bodyPr/>
          <a:lstStyle/>
          <a:p>
            <a:r>
              <a:rPr lang="en-GB" sz="23900" dirty="0"/>
              <a:t>Q&amp;A </a:t>
            </a:r>
          </a:p>
        </p:txBody>
      </p:sp>
      <p:pic>
        <p:nvPicPr>
          <p:cNvPr id="6" name="Picture Placeholder 5">
            <a:extLst>
              <a:ext uri="{FF2B5EF4-FFF2-40B4-BE49-F238E27FC236}">
                <a16:creationId xmlns:a16="http://schemas.microsoft.com/office/drawing/2014/main" id="{3BE93E04-0E50-BF25-1D4F-374AD276CDF3}"/>
              </a:ext>
            </a:extLst>
          </p:cNvPr>
          <p:cNvPicPr>
            <a:picLocks noGrp="1" noChangeAspect="1"/>
          </p:cNvPicPr>
          <p:nvPr>
            <p:ph type="pic" sz="quarter" idx="10"/>
          </p:nvPr>
        </p:nvPicPr>
        <p:blipFill>
          <a:blip r:embed="rId3"/>
          <a:srcRect t="2872" b="2872"/>
          <a:stretch/>
        </p:blipFill>
        <p:spPr>
          <a:xfrm>
            <a:off x="14719300" y="0"/>
            <a:ext cx="9660458" cy="13716000"/>
          </a:xfrm>
        </p:spPr>
      </p:pic>
    </p:spTree>
    <p:extLst>
      <p:ext uri="{BB962C8B-B14F-4D97-AF65-F5344CB8AC3E}">
        <p14:creationId xmlns:p14="http://schemas.microsoft.com/office/powerpoint/2010/main" val="2948051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056401A-FDEA-C0C5-6DBA-71D7F5DFF594}"/>
              </a:ext>
            </a:extLst>
          </p:cNvPr>
          <p:cNvSpPr>
            <a:spLocks noGrp="1"/>
          </p:cNvSpPr>
          <p:nvPr>
            <p:ph type="title"/>
          </p:nvPr>
        </p:nvSpPr>
        <p:spPr/>
        <p:txBody>
          <a:bodyPr/>
          <a:lstStyle/>
          <a:p>
            <a:r>
              <a:rPr lang="en-GB" dirty="0"/>
              <a:t>Further Information</a:t>
            </a:r>
          </a:p>
        </p:txBody>
      </p:sp>
      <p:sp>
        <p:nvSpPr>
          <p:cNvPr id="8" name="Content Placeholder 7">
            <a:extLst>
              <a:ext uri="{FF2B5EF4-FFF2-40B4-BE49-F238E27FC236}">
                <a16:creationId xmlns:a16="http://schemas.microsoft.com/office/drawing/2014/main" id="{E83CD403-9358-4A61-B84C-530229F35067}"/>
              </a:ext>
            </a:extLst>
          </p:cNvPr>
          <p:cNvSpPr>
            <a:spLocks noGrp="1"/>
          </p:cNvSpPr>
          <p:nvPr>
            <p:ph idx="1"/>
          </p:nvPr>
        </p:nvSpPr>
        <p:spPr/>
        <p:txBody>
          <a:bodyPr/>
          <a:lstStyle/>
          <a:p>
            <a:pPr marL="571500" indent="-571500">
              <a:buFont typeface="Arial" panose="020B0604020202020204" pitchFamily="34" charset="0"/>
              <a:buChar char="•"/>
            </a:pPr>
            <a:r>
              <a:rPr lang="en-GB" sz="4800" dirty="0"/>
              <a:t>More on </a:t>
            </a:r>
            <a:r>
              <a:rPr lang="en-GB" sz="4800" dirty="0">
                <a:hlinkClick r:id="rId2"/>
              </a:rPr>
              <a:t>Dr Arno’s research, funded by Fight for Sight</a:t>
            </a:r>
            <a:endParaRPr lang="en-GB" sz="4800" dirty="0"/>
          </a:p>
          <a:p>
            <a:pPr marL="571500" indent="-571500">
              <a:buFont typeface="Arial" panose="020B0604020202020204" pitchFamily="34" charset="0"/>
              <a:buChar char="•"/>
            </a:pPr>
            <a:r>
              <a:rPr lang="en-GB" sz="4800" dirty="0"/>
              <a:t>Discover more about </a:t>
            </a:r>
            <a:r>
              <a:rPr lang="en-GB" sz="4800" dirty="0">
                <a:hlinkClick r:id="rId3"/>
              </a:rPr>
              <a:t>Genetics and the eye</a:t>
            </a:r>
            <a:endParaRPr lang="en-GB" sz="4800" dirty="0"/>
          </a:p>
          <a:p>
            <a:pPr marL="571500" indent="-571500">
              <a:buFont typeface="Arial" panose="020B0604020202020204" pitchFamily="34" charset="0"/>
              <a:buChar char="•"/>
            </a:pPr>
            <a:r>
              <a:rPr lang="en-GB" sz="4800" dirty="0">
                <a:hlinkClick r:id="rId4"/>
              </a:rPr>
              <a:t>Please find out more about eye conditions in our A to Z</a:t>
            </a:r>
            <a:endParaRPr lang="en-GB" sz="4800" dirty="0"/>
          </a:p>
          <a:p>
            <a:pPr marL="571500" indent="-571500">
              <a:buFont typeface="Arial" panose="020B0604020202020204" pitchFamily="34" charset="0"/>
              <a:buChar char="•"/>
            </a:pPr>
            <a:r>
              <a:rPr lang="en-GB" sz="4800" dirty="0">
                <a:hlinkClick r:id="rId5"/>
              </a:rPr>
              <a:t>Personal story: the ups and downs of living with an inherited eye condition</a:t>
            </a:r>
            <a:endParaRPr lang="en-GB" sz="4800" dirty="0"/>
          </a:p>
          <a:p>
            <a:pPr marL="571500" indent="-571500">
              <a:buFont typeface="Arial" panose="020B0604020202020204" pitchFamily="34" charset="0"/>
              <a:buChar char="•"/>
            </a:pPr>
            <a:r>
              <a:rPr lang="en-GB" sz="4800" dirty="0">
                <a:hlinkClick r:id="rId6"/>
              </a:rPr>
              <a:t>Find out more about our research funding</a:t>
            </a:r>
            <a:endParaRPr lang="en-GB" sz="4800" dirty="0"/>
          </a:p>
          <a:p>
            <a:pPr marL="571500" indent="-571500">
              <a:buFont typeface="Arial" panose="020B0604020202020204" pitchFamily="34" charset="0"/>
              <a:buChar char="•"/>
            </a:pPr>
            <a:r>
              <a:rPr lang="en-GB" sz="4800" dirty="0">
                <a:hlinkClick r:id="rId7"/>
              </a:rPr>
              <a:t>Download our research strategy</a:t>
            </a:r>
            <a:endParaRPr lang="en-GB" sz="4800" dirty="0"/>
          </a:p>
          <a:p>
            <a:pPr marL="571500" indent="-571500">
              <a:buFont typeface="Arial" panose="020B0604020202020204" pitchFamily="34" charset="0"/>
              <a:buChar char="•"/>
            </a:pPr>
            <a:r>
              <a:rPr lang="en-GB" sz="4800" dirty="0"/>
              <a:t>Sign-up for Fight for Sight’s regular e-newsletter</a:t>
            </a:r>
          </a:p>
          <a:p>
            <a:pPr marL="571500" indent="-571500">
              <a:buFont typeface="Arial" panose="020B0604020202020204" pitchFamily="34" charset="0"/>
              <a:buChar char="•"/>
            </a:pPr>
            <a:r>
              <a:rPr lang="en-GB" sz="4800" dirty="0"/>
              <a:t>Please </a:t>
            </a:r>
            <a:r>
              <a:rPr lang="en-GB" sz="4800" dirty="0">
                <a:hlinkClick r:id="rId8"/>
              </a:rPr>
              <a:t>donate</a:t>
            </a:r>
            <a:r>
              <a:rPr lang="en-GB" sz="4800" dirty="0"/>
              <a:t> and help us fund more research</a:t>
            </a:r>
          </a:p>
          <a:p>
            <a:endParaRPr lang="en-GB" dirty="0"/>
          </a:p>
        </p:txBody>
      </p:sp>
      <p:sp>
        <p:nvSpPr>
          <p:cNvPr id="3" name="Footer Placeholder 2">
            <a:extLst>
              <a:ext uri="{FF2B5EF4-FFF2-40B4-BE49-F238E27FC236}">
                <a16:creationId xmlns:a16="http://schemas.microsoft.com/office/drawing/2014/main" id="{7927617B-5A61-CA05-2393-503D91FC8DED}"/>
              </a:ext>
            </a:extLst>
          </p:cNvPr>
          <p:cNvSpPr>
            <a:spLocks noGrp="1"/>
          </p:cNvSpPr>
          <p:nvPr>
            <p:ph type="ftr" sz="quarter" idx="11"/>
          </p:nvPr>
        </p:nvSpPr>
        <p:spPr/>
        <p:txBody>
          <a:bodyPr/>
          <a:lstStyle/>
          <a:p>
            <a:r>
              <a:rPr lang="en-GB" dirty="0"/>
              <a:t>Fight for Sight </a:t>
            </a:r>
          </a:p>
        </p:txBody>
      </p:sp>
      <p:sp>
        <p:nvSpPr>
          <p:cNvPr id="4" name="Slide Number Placeholder 3">
            <a:extLst>
              <a:ext uri="{FF2B5EF4-FFF2-40B4-BE49-F238E27FC236}">
                <a16:creationId xmlns:a16="http://schemas.microsoft.com/office/drawing/2014/main" id="{4A9DF4E8-9CD0-49B2-02F4-6BEB868F0BD3}"/>
              </a:ext>
            </a:extLst>
          </p:cNvPr>
          <p:cNvSpPr>
            <a:spLocks noGrp="1"/>
          </p:cNvSpPr>
          <p:nvPr>
            <p:ph type="sldNum" sz="quarter" idx="12"/>
          </p:nvPr>
        </p:nvSpPr>
        <p:spPr/>
        <p:txBody>
          <a:bodyPr/>
          <a:lstStyle/>
          <a:p>
            <a:fld id="{0B868178-02AE-42FC-958D-6B8F13B60175}" type="slidenum">
              <a:rPr lang="en-GB" smtClean="0"/>
              <a:pPr/>
              <a:t>14</a:t>
            </a:fld>
            <a:endParaRPr lang="en-GB" dirty="0"/>
          </a:p>
        </p:txBody>
      </p:sp>
    </p:spTree>
    <p:extLst>
      <p:ext uri="{BB962C8B-B14F-4D97-AF65-F5344CB8AC3E}">
        <p14:creationId xmlns:p14="http://schemas.microsoft.com/office/powerpoint/2010/main" val="3149510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1FFF0-9BCC-DBBF-4AE5-9849BB3D7EEC}"/>
              </a:ext>
            </a:extLst>
          </p:cNvPr>
          <p:cNvSpPr>
            <a:spLocks noGrp="1"/>
          </p:cNvSpPr>
          <p:nvPr>
            <p:ph type="title"/>
          </p:nvPr>
        </p:nvSpPr>
        <p:spPr>
          <a:xfrm>
            <a:off x="6539372" y="1802306"/>
            <a:ext cx="11305255" cy="2818413"/>
          </a:xfrm>
        </p:spPr>
        <p:txBody>
          <a:bodyPr/>
          <a:lstStyle/>
          <a:p>
            <a:r>
              <a:rPr lang="en-GB" sz="19900" dirty="0"/>
              <a:t>Thank you </a:t>
            </a:r>
            <a:br>
              <a:rPr lang="en-GB" sz="8800" dirty="0">
                <a:solidFill>
                  <a:schemeClr val="bg1"/>
                </a:solidFill>
              </a:rPr>
            </a:br>
            <a:br>
              <a:rPr lang="en-GB" sz="8800" dirty="0">
                <a:solidFill>
                  <a:schemeClr val="bg1"/>
                </a:solidFill>
              </a:rPr>
            </a:br>
            <a:br>
              <a:rPr lang="en-GB" sz="8800" dirty="0">
                <a:solidFill>
                  <a:schemeClr val="bg1"/>
                </a:solidFill>
              </a:rPr>
            </a:br>
            <a:br>
              <a:rPr lang="en-GB" sz="8800" dirty="0">
                <a:solidFill>
                  <a:schemeClr val="bg1"/>
                </a:solidFill>
              </a:rPr>
            </a:br>
            <a:br>
              <a:rPr lang="en-GB" sz="8800" dirty="0">
                <a:solidFill>
                  <a:schemeClr val="bg1"/>
                </a:solidFill>
              </a:rPr>
            </a:br>
            <a:endParaRPr lang="en-GB" sz="8800" dirty="0">
              <a:solidFill>
                <a:srgbClr val="D8FC78"/>
              </a:solidFill>
            </a:endParaRPr>
          </a:p>
        </p:txBody>
      </p:sp>
      <p:sp>
        <p:nvSpPr>
          <p:cNvPr id="3" name="Footer Placeholder 2">
            <a:extLst>
              <a:ext uri="{FF2B5EF4-FFF2-40B4-BE49-F238E27FC236}">
                <a16:creationId xmlns:a16="http://schemas.microsoft.com/office/drawing/2014/main" id="{2CB1B9FE-0255-18FB-CA8C-89A84E892B95}"/>
              </a:ext>
            </a:extLst>
          </p:cNvPr>
          <p:cNvSpPr>
            <a:spLocks noGrp="1"/>
          </p:cNvSpPr>
          <p:nvPr>
            <p:ph type="ftr" sz="quarter" idx="11"/>
          </p:nvPr>
        </p:nvSpPr>
        <p:spPr/>
        <p:txBody>
          <a:bodyPr/>
          <a:lstStyle/>
          <a:p>
            <a:r>
              <a:rPr lang="en-GB"/>
              <a:t>© [New name] 2024</a:t>
            </a:r>
            <a:endParaRPr lang="en-GB" dirty="0"/>
          </a:p>
        </p:txBody>
      </p:sp>
      <p:sp>
        <p:nvSpPr>
          <p:cNvPr id="4" name="Slide Number Placeholder 3">
            <a:extLst>
              <a:ext uri="{FF2B5EF4-FFF2-40B4-BE49-F238E27FC236}">
                <a16:creationId xmlns:a16="http://schemas.microsoft.com/office/drawing/2014/main" id="{D2873657-D846-285C-330C-23962BF54CBF}"/>
              </a:ext>
            </a:extLst>
          </p:cNvPr>
          <p:cNvSpPr>
            <a:spLocks noGrp="1"/>
          </p:cNvSpPr>
          <p:nvPr>
            <p:ph type="sldNum" sz="quarter" idx="12"/>
          </p:nvPr>
        </p:nvSpPr>
        <p:spPr/>
        <p:txBody>
          <a:bodyPr/>
          <a:lstStyle/>
          <a:p>
            <a:fld id="{0B868178-02AE-42FC-958D-6B8F13B60175}" type="slidenum">
              <a:rPr lang="en-GB" smtClean="0"/>
              <a:pPr/>
              <a:t>15</a:t>
            </a:fld>
            <a:endParaRPr lang="en-GB" dirty="0"/>
          </a:p>
        </p:txBody>
      </p:sp>
      <p:sp>
        <p:nvSpPr>
          <p:cNvPr id="6" name="Text Placeholder 5">
            <a:extLst>
              <a:ext uri="{FF2B5EF4-FFF2-40B4-BE49-F238E27FC236}">
                <a16:creationId xmlns:a16="http://schemas.microsoft.com/office/drawing/2014/main" id="{31CAF9A0-10A3-8277-2D53-D4E9DEE466A3}"/>
              </a:ext>
            </a:extLst>
          </p:cNvPr>
          <p:cNvSpPr>
            <a:spLocks noGrp="1"/>
          </p:cNvSpPr>
          <p:nvPr>
            <p:ph type="body" sz="quarter" idx="14"/>
          </p:nvPr>
        </p:nvSpPr>
        <p:spPr>
          <a:xfrm>
            <a:off x="7979569" y="11405832"/>
            <a:ext cx="8424862" cy="864096"/>
          </a:xfrm>
        </p:spPr>
        <p:txBody>
          <a:bodyPr/>
          <a:lstStyle/>
          <a:p>
            <a:r>
              <a:rPr lang="en-GB" sz="4800" dirty="0"/>
              <a:t>#FightforSightPresents</a:t>
            </a:r>
          </a:p>
        </p:txBody>
      </p:sp>
      <p:pic>
        <p:nvPicPr>
          <p:cNvPr id="7" name="Picture 6" descr="A blue logo with a black background&#10;&#10;Description automatically generated">
            <a:extLst>
              <a:ext uri="{FF2B5EF4-FFF2-40B4-BE49-F238E27FC236}">
                <a16:creationId xmlns:a16="http://schemas.microsoft.com/office/drawing/2014/main" id="{A04C82E7-B113-2FD8-D79E-EB491025A7A6}"/>
              </a:ext>
            </a:extLst>
          </p:cNvPr>
          <p:cNvPicPr>
            <a:picLocks noChangeAspect="1"/>
          </p:cNvPicPr>
          <p:nvPr/>
        </p:nvPicPr>
        <p:blipFill>
          <a:blip r:embed="rId2"/>
          <a:stretch>
            <a:fillRect/>
          </a:stretch>
        </p:blipFill>
        <p:spPr>
          <a:xfrm>
            <a:off x="8895432" y="4246503"/>
            <a:ext cx="6593133" cy="5198577"/>
          </a:xfrm>
          <a:prstGeom prst="rect">
            <a:avLst/>
          </a:prstGeom>
        </p:spPr>
      </p:pic>
      <p:sp>
        <p:nvSpPr>
          <p:cNvPr id="5" name="TextBox 4">
            <a:extLst>
              <a:ext uri="{FF2B5EF4-FFF2-40B4-BE49-F238E27FC236}">
                <a16:creationId xmlns:a16="http://schemas.microsoft.com/office/drawing/2014/main" id="{37A10AA3-CED3-68B1-2779-991209B4FD5A}"/>
              </a:ext>
            </a:extLst>
          </p:cNvPr>
          <p:cNvSpPr txBox="1"/>
          <p:nvPr/>
        </p:nvSpPr>
        <p:spPr>
          <a:xfrm>
            <a:off x="5434310" y="9732770"/>
            <a:ext cx="14113569" cy="1909748"/>
          </a:xfrm>
          <a:prstGeom prst="rect">
            <a:avLst/>
          </a:prstGeom>
          <a:noFill/>
        </p:spPr>
        <p:txBody>
          <a:bodyPr wrap="square" lIns="0" tIns="0" rIns="0" bIns="0" rtlCol="0">
            <a:noAutofit/>
          </a:bodyPr>
          <a:lstStyle/>
          <a:p>
            <a:pPr algn="ctr">
              <a:lnSpc>
                <a:spcPct val="110000"/>
              </a:lnSpc>
              <a:spcAft>
                <a:spcPts val="900"/>
              </a:spcAft>
            </a:pPr>
            <a:r>
              <a:rPr lang="en-GB" sz="9600" b="1" dirty="0">
                <a:solidFill>
                  <a:srgbClr val="D8FC78"/>
                </a:solidFill>
                <a:latin typeface="National" panose="020B0504030502020203" pitchFamily="34" charset="77"/>
                <a:cs typeface="National" panose="020B0504030502020203" pitchFamily="34" charset="77"/>
              </a:rPr>
              <a:t>www.fightforsight.org.uk</a:t>
            </a:r>
            <a:endParaRPr lang="en-GB" sz="9600" b="1" dirty="0">
              <a:latin typeface="National" panose="020B0504030502020203" pitchFamily="34" charset="77"/>
              <a:cs typeface="National" panose="020B0504030502020203" pitchFamily="34" charset="77"/>
            </a:endParaRPr>
          </a:p>
        </p:txBody>
      </p:sp>
    </p:spTree>
    <p:extLst>
      <p:ext uri="{BB962C8B-B14F-4D97-AF65-F5344CB8AC3E}">
        <p14:creationId xmlns:p14="http://schemas.microsoft.com/office/powerpoint/2010/main" val="232952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BD8C89-0F15-70AF-C91F-62A4744D35EC}"/>
              </a:ext>
            </a:extLst>
          </p:cNvPr>
          <p:cNvSpPr>
            <a:spLocks noGrp="1"/>
          </p:cNvSpPr>
          <p:nvPr>
            <p:ph type="title"/>
          </p:nvPr>
        </p:nvSpPr>
        <p:spPr/>
        <p:txBody>
          <a:bodyPr/>
          <a:lstStyle/>
          <a:p>
            <a:r>
              <a:rPr lang="en-GB" dirty="0"/>
              <a:t> Welcome and housekeeping</a:t>
            </a:r>
          </a:p>
        </p:txBody>
      </p:sp>
      <p:sp>
        <p:nvSpPr>
          <p:cNvPr id="8" name="Table Placeholder 7">
            <a:extLst>
              <a:ext uri="{FF2B5EF4-FFF2-40B4-BE49-F238E27FC236}">
                <a16:creationId xmlns:a16="http://schemas.microsoft.com/office/drawing/2014/main" id="{143051C6-D1F8-CA34-7CA0-66A421D2CCA8}"/>
              </a:ext>
            </a:extLst>
          </p:cNvPr>
          <p:cNvSpPr>
            <a:spLocks noGrp="1"/>
          </p:cNvSpPr>
          <p:nvPr>
            <p:ph type="tbl" sz="quarter" idx="13"/>
          </p:nvPr>
        </p:nvSpPr>
        <p:spPr/>
        <p:txBody>
          <a:bodyPr/>
          <a:lstStyle/>
          <a:p>
            <a:pPr marL="571500" indent="-571500">
              <a:buFont typeface="Arial" panose="020B0604020202020204" pitchFamily="34" charset="0"/>
              <a:buChar char="•"/>
            </a:pPr>
            <a:r>
              <a:rPr lang="en-GB" sz="4800" dirty="0"/>
              <a:t>Live captions are available during the webinar. </a:t>
            </a:r>
          </a:p>
          <a:p>
            <a:pPr marL="571500" indent="-571500">
              <a:buFont typeface="Arial" panose="020B0604020202020204" pitchFamily="34" charset="0"/>
              <a:buChar char="•"/>
            </a:pPr>
            <a:r>
              <a:rPr lang="en-GB" sz="4800" dirty="0"/>
              <a:t>We may use illustrated slides to guide us, but we will read out everything on these.</a:t>
            </a:r>
          </a:p>
          <a:p>
            <a:pPr marL="571500" indent="-571500">
              <a:buFont typeface="Arial" panose="020B0604020202020204" pitchFamily="34" charset="0"/>
              <a:buChar char="•"/>
            </a:pPr>
            <a:r>
              <a:rPr lang="en-GB" sz="4800" dirty="0"/>
              <a:t>Slides, a transcript and a recording, will be made available post-webinar</a:t>
            </a:r>
          </a:p>
          <a:p>
            <a:pPr marL="571500" indent="-571500">
              <a:buFont typeface="Arial" panose="020B0604020202020204" pitchFamily="34" charset="0"/>
              <a:buChar char="•"/>
            </a:pPr>
            <a:r>
              <a:rPr lang="en-GB" sz="4800" dirty="0"/>
              <a:t>Please use the Q&amp;A window to ask questions</a:t>
            </a:r>
          </a:p>
          <a:p>
            <a:pPr marL="571500" indent="-571500">
              <a:buFont typeface="Arial" panose="020B0604020202020204" pitchFamily="34" charset="0"/>
              <a:buChar char="•"/>
            </a:pPr>
            <a:r>
              <a:rPr lang="en-GB" sz="4800" dirty="0"/>
              <a:t>The chat is disabled because it can be distracting for those using a screen reader, and because it is simpler for us to monitor one single channel.</a:t>
            </a:r>
          </a:p>
          <a:p>
            <a:pPr marL="571500" indent="-571500">
              <a:buFont typeface="Arial" panose="020B0604020202020204" pitchFamily="34" charset="0"/>
              <a:buChar char="•"/>
            </a:pPr>
            <a:r>
              <a:rPr lang="en-GB" sz="4800" dirty="0"/>
              <a:t>When we end the webinar, it will end abruptly. </a:t>
            </a:r>
          </a:p>
          <a:p>
            <a:endParaRPr lang="en-GB" dirty="0"/>
          </a:p>
          <a:p>
            <a:endParaRPr lang="en-GB" dirty="0"/>
          </a:p>
        </p:txBody>
      </p:sp>
      <p:sp>
        <p:nvSpPr>
          <p:cNvPr id="3" name="Footer Placeholder 2">
            <a:extLst>
              <a:ext uri="{FF2B5EF4-FFF2-40B4-BE49-F238E27FC236}">
                <a16:creationId xmlns:a16="http://schemas.microsoft.com/office/drawing/2014/main" id="{DC0BCC06-02F3-9F0C-3301-7C92C9E2C468}"/>
              </a:ext>
            </a:extLst>
          </p:cNvPr>
          <p:cNvSpPr>
            <a:spLocks noGrp="1"/>
          </p:cNvSpPr>
          <p:nvPr>
            <p:ph type="ftr" sz="quarter" idx="11"/>
          </p:nvPr>
        </p:nvSpPr>
        <p:spPr/>
        <p:txBody>
          <a:bodyPr/>
          <a:lstStyle/>
          <a:p>
            <a:r>
              <a:rPr lang="en-GB" dirty="0"/>
              <a:t>Fight for Sight </a:t>
            </a:r>
          </a:p>
        </p:txBody>
      </p:sp>
      <p:sp>
        <p:nvSpPr>
          <p:cNvPr id="4" name="Slide Number Placeholder 3">
            <a:extLst>
              <a:ext uri="{FF2B5EF4-FFF2-40B4-BE49-F238E27FC236}">
                <a16:creationId xmlns:a16="http://schemas.microsoft.com/office/drawing/2014/main" id="{9EDDDDA3-511E-4E7E-0D13-D74223B37F16}"/>
              </a:ext>
            </a:extLst>
          </p:cNvPr>
          <p:cNvSpPr>
            <a:spLocks noGrp="1"/>
          </p:cNvSpPr>
          <p:nvPr>
            <p:ph type="sldNum" sz="quarter" idx="12"/>
          </p:nvPr>
        </p:nvSpPr>
        <p:spPr/>
        <p:txBody>
          <a:bodyPr/>
          <a:lstStyle/>
          <a:p>
            <a:fld id="{0B868178-02AE-42FC-958D-6B8F13B60175}" type="slidenum">
              <a:rPr lang="en-GB" smtClean="0"/>
              <a:pPr/>
              <a:t>2</a:t>
            </a:fld>
            <a:endParaRPr lang="en-GB" dirty="0"/>
          </a:p>
        </p:txBody>
      </p:sp>
    </p:spTree>
    <p:extLst>
      <p:ext uri="{BB962C8B-B14F-4D97-AF65-F5344CB8AC3E}">
        <p14:creationId xmlns:p14="http://schemas.microsoft.com/office/powerpoint/2010/main" val="2175337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85506-49B2-B498-A2EA-1580C3495F0E}"/>
              </a:ext>
            </a:extLst>
          </p:cNvPr>
          <p:cNvSpPr>
            <a:spLocks noGrp="1"/>
          </p:cNvSpPr>
          <p:nvPr>
            <p:ph type="title"/>
          </p:nvPr>
        </p:nvSpPr>
        <p:spPr/>
        <p:txBody>
          <a:bodyPr/>
          <a:lstStyle/>
          <a:p>
            <a:r>
              <a:rPr lang="en-GB" dirty="0"/>
              <a:t>What to expect in this webinar </a:t>
            </a:r>
          </a:p>
        </p:txBody>
      </p:sp>
      <p:graphicFrame>
        <p:nvGraphicFramePr>
          <p:cNvPr id="8" name="Table Placeholder 7">
            <a:extLst>
              <a:ext uri="{FF2B5EF4-FFF2-40B4-BE49-F238E27FC236}">
                <a16:creationId xmlns:a16="http://schemas.microsoft.com/office/drawing/2014/main" id="{F5E1D635-F1E0-C626-2E77-A7A9980FA320}"/>
              </a:ext>
            </a:extLst>
          </p:cNvPr>
          <p:cNvGraphicFramePr>
            <a:graphicFrameLocks noGrp="1"/>
          </p:cNvGraphicFramePr>
          <p:nvPr>
            <p:ph type="tbl" sz="quarter" idx="13"/>
            <p:extLst>
              <p:ext uri="{D42A27DB-BD31-4B8C-83A1-F6EECF244321}">
                <p14:modId xmlns:p14="http://schemas.microsoft.com/office/powerpoint/2010/main" val="218103216"/>
              </p:ext>
            </p:extLst>
          </p:nvPr>
        </p:nvGraphicFramePr>
        <p:xfrm>
          <a:off x="3557460" y="2520000"/>
          <a:ext cx="17268452" cy="7770120"/>
        </p:xfrm>
        <a:graphic>
          <a:graphicData uri="http://schemas.openxmlformats.org/drawingml/2006/table">
            <a:tbl>
              <a:tblPr>
                <a:tableStyleId>{793D81CF-94F2-401A-BA57-92F5A7B2D0C5}</a:tableStyleId>
              </a:tblPr>
              <a:tblGrid>
                <a:gridCol w="1937796">
                  <a:extLst>
                    <a:ext uri="{9D8B030D-6E8A-4147-A177-3AD203B41FA5}">
                      <a16:colId xmlns:a16="http://schemas.microsoft.com/office/drawing/2014/main" val="654952721"/>
                    </a:ext>
                  </a:extLst>
                </a:gridCol>
                <a:gridCol w="15330656">
                  <a:extLst>
                    <a:ext uri="{9D8B030D-6E8A-4147-A177-3AD203B41FA5}">
                      <a16:colId xmlns:a16="http://schemas.microsoft.com/office/drawing/2014/main" val="152643618"/>
                    </a:ext>
                  </a:extLst>
                </a:gridCol>
              </a:tblGrid>
              <a:tr h="1953702">
                <a:tc>
                  <a:txBody>
                    <a:bodyPr/>
                    <a:lstStyle/>
                    <a:p>
                      <a:r>
                        <a:rPr lang="en-GB" sz="5400" b="1" spc="-100" baseline="0" dirty="0">
                          <a:solidFill>
                            <a:schemeClr val="accent6"/>
                          </a:solidFill>
                        </a:rPr>
                        <a:t>01</a:t>
                      </a:r>
                    </a:p>
                  </a:txBody>
                  <a:tcPr marT="0" marB="72000" anchor="ctr">
                    <a:lnL w="12700" cmpd="sng">
                      <a:noFill/>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GB" sz="5400" b="1" spc="-100" baseline="0" dirty="0"/>
                        <a:t>Welcome from Emma Blamont, head of research and programmes. and an overview of our research funding</a:t>
                      </a:r>
                    </a:p>
                  </a:txBody>
                  <a:tcPr marT="0" marB="72000" anchor="ctr">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9926067"/>
                  </a:ext>
                </a:extLst>
              </a:tr>
              <a:tr h="1743080">
                <a:tc>
                  <a:txBody>
                    <a:bodyPr/>
                    <a:lstStyle/>
                    <a:p>
                      <a:r>
                        <a:rPr lang="en-GB" sz="5400" b="1" spc="-100" baseline="0" dirty="0">
                          <a:solidFill>
                            <a:schemeClr val="accent6"/>
                          </a:solidFill>
                        </a:rPr>
                        <a:t>02</a:t>
                      </a:r>
                    </a:p>
                  </a:txBody>
                  <a:tcPr marT="0" marB="72000" anchor="ctr">
                    <a:lnL w="12700" cmpd="sng">
                      <a:noFill/>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GB" sz="5400" b="1" spc="-100" baseline="0" dirty="0"/>
                        <a:t>Introducing Dr Gavin Arno and his research</a:t>
                      </a:r>
                    </a:p>
                  </a:txBody>
                  <a:tcPr marT="0" marB="72000" anchor="ctr">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0930842"/>
                  </a:ext>
                </a:extLst>
              </a:tr>
              <a:tr h="1743080">
                <a:tc>
                  <a:txBody>
                    <a:bodyPr/>
                    <a:lstStyle/>
                    <a:p>
                      <a:r>
                        <a:rPr lang="en-GB" sz="5400" b="1" spc="-100" baseline="0" dirty="0">
                          <a:solidFill>
                            <a:schemeClr val="accent6"/>
                          </a:solidFill>
                        </a:rPr>
                        <a:t>03</a:t>
                      </a:r>
                    </a:p>
                  </a:txBody>
                  <a:tcPr marT="0" marB="72000" anchor="ctr">
                    <a:lnL w="12700" cmpd="sng">
                      <a:noFill/>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GB" sz="5400" b="1" spc="-100" baseline="0" dirty="0"/>
                        <a:t>Live Q&amp;A </a:t>
                      </a:r>
                    </a:p>
                  </a:txBody>
                  <a:tcPr marT="0" marB="72000" anchor="ctr">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6961953"/>
                  </a:ext>
                </a:extLst>
              </a:tr>
              <a:tr h="1743080">
                <a:tc>
                  <a:txBody>
                    <a:bodyPr/>
                    <a:lstStyle/>
                    <a:p>
                      <a:r>
                        <a:rPr lang="en-GB" sz="5400" b="1" spc="-100" baseline="0" dirty="0">
                          <a:solidFill>
                            <a:schemeClr val="accent6"/>
                          </a:solidFill>
                        </a:rPr>
                        <a:t>04</a:t>
                      </a:r>
                    </a:p>
                  </a:txBody>
                  <a:tcPr marT="0" marB="72000" anchor="ctr">
                    <a:lnL w="12700" cmpd="sng">
                      <a:noFill/>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GB" sz="5400" b="1" spc="-100" baseline="0" dirty="0"/>
                        <a:t>Thank you for joining us </a:t>
                      </a:r>
                    </a:p>
                  </a:txBody>
                  <a:tcPr marT="0" marB="72000" anchor="ctr">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9274829"/>
                  </a:ext>
                </a:extLst>
              </a:tr>
            </a:tbl>
          </a:graphicData>
        </a:graphic>
      </p:graphicFrame>
      <p:sp>
        <p:nvSpPr>
          <p:cNvPr id="3" name="Footer Placeholder 2">
            <a:extLst>
              <a:ext uri="{FF2B5EF4-FFF2-40B4-BE49-F238E27FC236}">
                <a16:creationId xmlns:a16="http://schemas.microsoft.com/office/drawing/2014/main" id="{5BB3624D-85E4-ACFA-A172-E6CA6F103653}"/>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dirty="0"/>
              <a:t>Fight for Sight 2024</a:t>
            </a:r>
          </a:p>
        </p:txBody>
      </p:sp>
      <p:sp>
        <p:nvSpPr>
          <p:cNvPr id="6" name="Slide Number Placeholder 5">
            <a:extLst>
              <a:ext uri="{FF2B5EF4-FFF2-40B4-BE49-F238E27FC236}">
                <a16:creationId xmlns:a16="http://schemas.microsoft.com/office/drawing/2014/main" id="{FF8345BE-C7A1-3FC1-8B72-E7A988246A31}"/>
              </a:ex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pPr/>
              <a:t>3</a:t>
            </a:fld>
            <a:endParaRPr lang="en-GB" noProof="0" dirty="0"/>
          </a:p>
        </p:txBody>
      </p:sp>
    </p:spTree>
    <p:extLst>
      <p:ext uri="{BB962C8B-B14F-4D97-AF65-F5344CB8AC3E}">
        <p14:creationId xmlns:p14="http://schemas.microsoft.com/office/powerpoint/2010/main" val="4042689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508D67-753E-C4E6-A90E-60DE773BC026}"/>
              </a:ext>
            </a:extLst>
          </p:cNvPr>
          <p:cNvSpPr>
            <a:spLocks noGrp="1"/>
          </p:cNvSpPr>
          <p:nvPr>
            <p:ph type="title"/>
          </p:nvPr>
        </p:nvSpPr>
        <p:spPr/>
        <p:txBody>
          <a:bodyPr/>
          <a:lstStyle/>
          <a:p>
            <a:r>
              <a:rPr lang="en-GB" dirty="0"/>
              <a:t>A welcome from your host, Emma Blamont</a:t>
            </a:r>
          </a:p>
        </p:txBody>
      </p:sp>
      <p:sp>
        <p:nvSpPr>
          <p:cNvPr id="8" name="Text Placeholder 7">
            <a:extLst>
              <a:ext uri="{FF2B5EF4-FFF2-40B4-BE49-F238E27FC236}">
                <a16:creationId xmlns:a16="http://schemas.microsoft.com/office/drawing/2014/main" id="{155CE0A2-6AFC-D084-3776-B41C971A9B41}"/>
              </a:ext>
            </a:extLst>
          </p:cNvPr>
          <p:cNvSpPr>
            <a:spLocks noGrp="1"/>
          </p:cNvSpPr>
          <p:nvPr>
            <p:ph type="body" idx="1"/>
          </p:nvPr>
        </p:nvSpPr>
        <p:spPr/>
        <p:txBody>
          <a:bodyPr/>
          <a:lstStyle/>
          <a:p>
            <a:r>
              <a:rPr lang="en-GB" dirty="0"/>
              <a:t>01</a:t>
            </a:r>
          </a:p>
        </p:txBody>
      </p:sp>
      <p:pic>
        <p:nvPicPr>
          <p:cNvPr id="11" name="Picture Placeholder 10" descr="A researcher ina. lab in a white coat looking into a microscope. ">
            <a:extLst>
              <a:ext uri="{FF2B5EF4-FFF2-40B4-BE49-F238E27FC236}">
                <a16:creationId xmlns:a16="http://schemas.microsoft.com/office/drawing/2014/main" id="{AA5C4A99-6F52-D419-F5E8-52647396EDC3}"/>
              </a:ext>
            </a:extLst>
          </p:cNvPr>
          <p:cNvPicPr>
            <a:picLocks noGrp="1" noChangeAspect="1"/>
          </p:cNvPicPr>
          <p:nvPr>
            <p:ph type="pic" sz="quarter" idx="10"/>
          </p:nvPr>
        </p:nvPicPr>
        <p:blipFill>
          <a:blip r:embed="rId3"/>
          <a:srcRect l="26523" r="26523"/>
          <a:stretch/>
        </p:blipFill>
        <p:spPr>
          <a:xfrm>
            <a:off x="14719300" y="0"/>
            <a:ext cx="9660458" cy="13716000"/>
          </a:xfrm>
        </p:spPr>
      </p:pic>
      <p:sp>
        <p:nvSpPr>
          <p:cNvPr id="3" name="Footer Placeholder 2">
            <a:extLst>
              <a:ext uri="{FF2B5EF4-FFF2-40B4-BE49-F238E27FC236}">
                <a16:creationId xmlns:a16="http://schemas.microsoft.com/office/drawing/2014/main" id="{5682B35F-76BC-C010-D0FF-40503F566BE4}"/>
              </a:ext>
            </a:extLst>
          </p:cNvPr>
          <p:cNvSpPr>
            <a:spLocks noGrp="1"/>
          </p:cNvSpPr>
          <p:nvPr>
            <p:ph type="ftr" sz="quarter" idx="4294967295"/>
          </p:nvPr>
        </p:nvSpPr>
        <p:spPr>
          <a:xfrm>
            <a:off x="0" y="12960350"/>
            <a:ext cx="7165975" cy="287338"/>
          </a:xfrm>
        </p:spPr>
        <p:txBody>
          <a:bodyPr/>
          <a:lstStyle/>
          <a:p>
            <a:r>
              <a:rPr lang="en-GB"/>
              <a:t>© [New name] 2024</a:t>
            </a:r>
            <a:endParaRPr lang="en-GB" dirty="0"/>
          </a:p>
        </p:txBody>
      </p:sp>
      <p:sp>
        <p:nvSpPr>
          <p:cNvPr id="4" name="Slide Number Placeholder 3">
            <a:extLst>
              <a:ext uri="{FF2B5EF4-FFF2-40B4-BE49-F238E27FC236}">
                <a16:creationId xmlns:a16="http://schemas.microsoft.com/office/drawing/2014/main" id="{3E39E1CF-4006-444D-94A8-121024AC62D2}"/>
              </a:ext>
            </a:extLst>
          </p:cNvPr>
          <p:cNvSpPr>
            <a:spLocks noGrp="1"/>
          </p:cNvSpPr>
          <p:nvPr>
            <p:ph type="sldNum" sz="quarter" idx="4294967295"/>
          </p:nvPr>
        </p:nvSpPr>
        <p:spPr>
          <a:xfrm>
            <a:off x="22944138" y="12941300"/>
            <a:ext cx="1439862" cy="360363"/>
          </a:xfrm>
        </p:spPr>
        <p:txBody>
          <a:bodyPr/>
          <a:lstStyle/>
          <a:p>
            <a:fld id="{0B868178-02AE-42FC-958D-6B8F13B60175}" type="slidenum">
              <a:rPr lang="en-GB" smtClean="0"/>
              <a:pPr/>
              <a:t>4</a:t>
            </a:fld>
            <a:endParaRPr lang="en-GB" dirty="0"/>
          </a:p>
        </p:txBody>
      </p:sp>
    </p:spTree>
    <p:extLst>
      <p:ext uri="{BB962C8B-B14F-4D97-AF65-F5344CB8AC3E}">
        <p14:creationId xmlns:p14="http://schemas.microsoft.com/office/powerpoint/2010/main" val="1112935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59A2DA-65B2-3F49-1221-9A71AFC08FDD}"/>
              </a:ext>
            </a:extLst>
          </p:cNvPr>
          <p:cNvSpPr>
            <a:spLocks noGrp="1"/>
          </p:cNvSpPr>
          <p:nvPr>
            <p:ph type="title"/>
          </p:nvPr>
        </p:nvSpPr>
        <p:spPr/>
        <p:txBody>
          <a:bodyPr/>
          <a:lstStyle/>
          <a:p>
            <a:r>
              <a:rPr lang="en-GB" dirty="0"/>
              <a:t>Meet your host, Emma Blamont</a:t>
            </a:r>
          </a:p>
        </p:txBody>
      </p:sp>
      <p:sp>
        <p:nvSpPr>
          <p:cNvPr id="7" name="Content Placeholder 6">
            <a:extLst>
              <a:ext uri="{FF2B5EF4-FFF2-40B4-BE49-F238E27FC236}">
                <a16:creationId xmlns:a16="http://schemas.microsoft.com/office/drawing/2014/main" id="{47C422ED-BB1B-21C9-A110-BBE2F9198F59}"/>
              </a:ext>
            </a:extLst>
          </p:cNvPr>
          <p:cNvSpPr>
            <a:spLocks noGrp="1"/>
          </p:cNvSpPr>
          <p:nvPr>
            <p:ph sz="half" idx="1"/>
          </p:nvPr>
        </p:nvSpPr>
        <p:spPr/>
        <p:txBody>
          <a:bodyPr/>
          <a:lstStyle/>
          <a:p>
            <a:r>
              <a:rPr lang="en-GB" sz="3600" b="0" dirty="0">
                <a:effectLst/>
                <a:latin typeface="National" panose="020B0504030502020203"/>
                <a:ea typeface="Aptos" panose="020B0004020202020204" pitchFamily="34" charset="0"/>
                <a:cs typeface="Aptos" panose="020B0004020202020204" pitchFamily="34" charset="0"/>
              </a:rPr>
              <a:t>Emma has a PhD in Immunology and worked for a spell as a post-doctoral research scientist. Since leaving the lab she has worked in university research development, and within other funders such as Breast Cancer Now, the NIHR Invention for Innovation Programme. </a:t>
            </a:r>
          </a:p>
          <a:p>
            <a:endParaRPr lang="en-GB" sz="3600" b="0" dirty="0">
              <a:latin typeface="National" panose="020B0504030502020203"/>
              <a:ea typeface="Aptos" panose="020B0004020202020204" pitchFamily="34" charset="0"/>
              <a:cs typeface="Aptos" panose="020B0004020202020204" pitchFamily="34" charset="0"/>
            </a:endParaRPr>
          </a:p>
          <a:p>
            <a:r>
              <a:rPr lang="en-GB" sz="3600" b="0" dirty="0">
                <a:effectLst/>
                <a:latin typeface="National" panose="020B0504030502020203"/>
                <a:ea typeface="Aptos" panose="020B0004020202020204" pitchFamily="34" charset="0"/>
                <a:cs typeface="Aptos" panose="020B0004020202020204" pitchFamily="34" charset="0"/>
              </a:rPr>
              <a:t>She joined Fight for Sight from Scleroderma and Raynaud’s UK where she worked as Head of Research and was responsible for delivering the charity’s research strategy, overseeing the charities research funding programme and leading on in-house research projects.  </a:t>
            </a:r>
          </a:p>
        </p:txBody>
      </p:sp>
      <p:sp>
        <p:nvSpPr>
          <p:cNvPr id="4" name="Footer Placeholder 3">
            <a:extLst>
              <a:ext uri="{FF2B5EF4-FFF2-40B4-BE49-F238E27FC236}">
                <a16:creationId xmlns:a16="http://schemas.microsoft.com/office/drawing/2014/main" id="{FCC06752-6140-A21D-7A9C-C0F41EB342B2}"/>
              </a:ext>
            </a:extLst>
          </p:cNvPr>
          <p:cNvSpPr>
            <a:spLocks noGrp="1"/>
          </p:cNvSpPr>
          <p:nvPr>
            <p:ph type="ftr" sz="quarter" idx="11"/>
          </p:nvPr>
        </p:nvSpPr>
        <p:spPr/>
        <p:txBody>
          <a:bodyPr/>
          <a:lstStyle/>
          <a:p>
            <a:r>
              <a:rPr lang="en-GB" dirty="0"/>
              <a:t>Fight for Sight</a:t>
            </a:r>
          </a:p>
        </p:txBody>
      </p:sp>
      <p:sp>
        <p:nvSpPr>
          <p:cNvPr id="5" name="Slide Number Placeholder 4">
            <a:extLst>
              <a:ext uri="{FF2B5EF4-FFF2-40B4-BE49-F238E27FC236}">
                <a16:creationId xmlns:a16="http://schemas.microsoft.com/office/drawing/2014/main" id="{A416B38D-7840-66A8-5E9F-ECD7EA7724BB}"/>
              </a:ext>
            </a:extLst>
          </p:cNvPr>
          <p:cNvSpPr>
            <a:spLocks noGrp="1"/>
          </p:cNvSpPr>
          <p:nvPr>
            <p:ph type="sldNum" sz="quarter" idx="12"/>
          </p:nvPr>
        </p:nvSpPr>
        <p:spPr/>
        <p:txBody>
          <a:bodyPr/>
          <a:lstStyle/>
          <a:p>
            <a:fld id="{0B868178-02AE-42FC-958D-6B8F13B60175}" type="slidenum">
              <a:rPr lang="en-GB" smtClean="0"/>
              <a:pPr/>
              <a:t>5</a:t>
            </a:fld>
            <a:endParaRPr lang="en-GB" dirty="0"/>
          </a:p>
        </p:txBody>
      </p:sp>
      <p:sp>
        <p:nvSpPr>
          <p:cNvPr id="11" name="Oval 10">
            <a:extLst>
              <a:ext uri="{FF2B5EF4-FFF2-40B4-BE49-F238E27FC236}">
                <a16:creationId xmlns:a16="http://schemas.microsoft.com/office/drawing/2014/main" id="{6FFCAEEE-9C64-9F3B-0F0F-DBDA518BE8EA}"/>
              </a:ext>
            </a:extLst>
          </p:cNvPr>
          <p:cNvSpPr/>
          <p:nvPr/>
        </p:nvSpPr>
        <p:spPr>
          <a:xfrm>
            <a:off x="13146719" y="2057292"/>
            <a:ext cx="9924510" cy="98475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Content Placeholder 9">
            <a:extLst>
              <a:ext uri="{FF2B5EF4-FFF2-40B4-BE49-F238E27FC236}">
                <a16:creationId xmlns:a16="http://schemas.microsoft.com/office/drawing/2014/main" id="{A1B146DD-4B53-B4B0-478A-158EE3A935FE}"/>
              </a:ext>
            </a:extLst>
          </p:cNvPr>
          <p:cNvPicPr>
            <a:picLocks noGrp="1" noChangeAspect="1"/>
          </p:cNvPicPr>
          <p:nvPr>
            <p:ph sz="half" idx="2"/>
          </p:nvPr>
        </p:nvPicPr>
        <p:blipFill>
          <a:blip r:embed="rId2"/>
          <a:srcRect t="10930" b="10930"/>
          <a:stretch/>
        </p:blipFill>
        <p:spPr>
          <a:xfrm>
            <a:off x="13560152" y="2486363"/>
            <a:ext cx="9041076" cy="9041076"/>
          </a:xfrm>
          <a:prstGeom prst="ellipse">
            <a:avLst/>
          </a:prstGeom>
        </p:spPr>
      </p:pic>
    </p:spTree>
    <p:extLst>
      <p:ext uri="{BB962C8B-B14F-4D97-AF65-F5344CB8AC3E}">
        <p14:creationId xmlns:p14="http://schemas.microsoft.com/office/powerpoint/2010/main" val="305691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B4CD24-EAE0-291A-8419-2306E1ECAB82}"/>
              </a:ext>
            </a:extLst>
          </p:cNvPr>
          <p:cNvSpPr>
            <a:spLocks noGrp="1"/>
          </p:cNvSpPr>
          <p:nvPr>
            <p:ph type="title"/>
          </p:nvPr>
        </p:nvSpPr>
        <p:spPr/>
        <p:txBody>
          <a:bodyPr/>
          <a:lstStyle/>
          <a:p>
            <a:r>
              <a:rPr lang="en-GB" dirty="0"/>
              <a:t>About Fight for Sight</a:t>
            </a:r>
          </a:p>
        </p:txBody>
      </p:sp>
      <p:sp>
        <p:nvSpPr>
          <p:cNvPr id="3" name="Text Placeholder 2">
            <a:extLst>
              <a:ext uri="{FF2B5EF4-FFF2-40B4-BE49-F238E27FC236}">
                <a16:creationId xmlns:a16="http://schemas.microsoft.com/office/drawing/2014/main" id="{B53900A3-57CE-2C54-BF69-9DB7E504C773}"/>
              </a:ext>
            </a:extLst>
          </p:cNvPr>
          <p:cNvSpPr>
            <a:spLocks noGrp="1"/>
          </p:cNvSpPr>
          <p:nvPr>
            <p:ph type="body" idx="1"/>
          </p:nvPr>
        </p:nvSpPr>
        <p:spPr/>
        <p:txBody>
          <a:bodyPr/>
          <a:lstStyle/>
          <a:p>
            <a:r>
              <a:rPr lang="en-GB" b="0" dirty="0">
                <a:latin typeface="National" panose="020B0504030502020203" pitchFamily="34" charset="77"/>
                <a:cs typeface="National" panose="020B0504030502020203" pitchFamily="34" charset="77"/>
              </a:rPr>
              <a:t>We fund the </a:t>
            </a:r>
            <a:r>
              <a:rPr lang="en-GB" dirty="0">
                <a:latin typeface="National" panose="020B0504030502020203" pitchFamily="34" charset="77"/>
                <a:cs typeface="National" panose="020B0504030502020203" pitchFamily="34" charset="77"/>
              </a:rPr>
              <a:t>brilliant minds </a:t>
            </a:r>
            <a:r>
              <a:rPr lang="en-GB" b="0" dirty="0">
                <a:latin typeface="National" panose="020B0504030502020203" pitchFamily="34" charset="77"/>
                <a:cs typeface="National" panose="020B0504030502020203" pitchFamily="34" charset="77"/>
              </a:rPr>
              <a:t>and </a:t>
            </a:r>
            <a:r>
              <a:rPr lang="en-GB" dirty="0">
                <a:latin typeface="National" panose="020B0504030502020203" pitchFamily="34" charset="77"/>
                <a:cs typeface="National" panose="020B0504030502020203" pitchFamily="34" charset="77"/>
              </a:rPr>
              <a:t>bright ideas</a:t>
            </a:r>
            <a:r>
              <a:rPr lang="en-GB" b="0" dirty="0">
                <a:latin typeface="National" panose="020B0504030502020203" pitchFamily="34" charset="77"/>
                <a:cs typeface="National" panose="020B0504030502020203" pitchFamily="34" charset="77"/>
              </a:rPr>
              <a:t> that </a:t>
            </a:r>
            <a:r>
              <a:rPr lang="en-GB" dirty="0">
                <a:latin typeface="National" panose="020B0504030502020203" pitchFamily="34" charset="77"/>
                <a:cs typeface="National" panose="020B0504030502020203" pitchFamily="34" charset="77"/>
              </a:rPr>
              <a:t>put change in sight</a:t>
            </a:r>
            <a:r>
              <a:rPr lang="en-GB" b="0" dirty="0">
                <a:latin typeface="National" panose="020B0504030502020203" pitchFamily="34" charset="77"/>
                <a:cs typeface="National" panose="020B0504030502020203" pitchFamily="34" charset="77"/>
              </a:rPr>
              <a:t>. </a:t>
            </a:r>
          </a:p>
        </p:txBody>
      </p:sp>
      <p:sp>
        <p:nvSpPr>
          <p:cNvPr id="4" name="Footer Placeholder 3">
            <a:extLst>
              <a:ext uri="{FF2B5EF4-FFF2-40B4-BE49-F238E27FC236}">
                <a16:creationId xmlns:a16="http://schemas.microsoft.com/office/drawing/2014/main" id="{3CCDB76F-BBFE-C1B0-240A-B4C9509ADCFA}"/>
              </a:ext>
            </a:extLst>
          </p:cNvPr>
          <p:cNvSpPr>
            <a:spLocks noGrp="1"/>
          </p:cNvSpPr>
          <p:nvPr>
            <p:ph type="ftr" sz="quarter" idx="11"/>
          </p:nvPr>
        </p:nvSpPr>
        <p:spPr/>
        <p:txBody>
          <a:bodyPr/>
          <a:lstStyle/>
          <a:p>
            <a:r>
              <a:rPr lang="en-GB" dirty="0"/>
              <a:t>Fight for Sight </a:t>
            </a:r>
          </a:p>
        </p:txBody>
      </p:sp>
      <p:sp>
        <p:nvSpPr>
          <p:cNvPr id="5" name="Slide Number Placeholder 4">
            <a:extLst>
              <a:ext uri="{FF2B5EF4-FFF2-40B4-BE49-F238E27FC236}">
                <a16:creationId xmlns:a16="http://schemas.microsoft.com/office/drawing/2014/main" id="{328E0842-5BF4-DFB8-C3B1-E5C5C1F8CEE5}"/>
              </a:ext>
            </a:extLst>
          </p:cNvPr>
          <p:cNvSpPr>
            <a:spLocks noGrp="1"/>
          </p:cNvSpPr>
          <p:nvPr>
            <p:ph type="sldNum" sz="quarter" idx="12"/>
          </p:nvPr>
        </p:nvSpPr>
        <p:spPr/>
        <p:txBody>
          <a:bodyPr/>
          <a:lstStyle/>
          <a:p>
            <a:fld id="{0B868178-02AE-42FC-958D-6B8F13B60175}" type="slidenum">
              <a:rPr lang="en-GB" smtClean="0"/>
              <a:pPr/>
              <a:t>6</a:t>
            </a:fld>
            <a:endParaRPr lang="en-GB"/>
          </a:p>
        </p:txBody>
      </p:sp>
      <p:pic>
        <p:nvPicPr>
          <p:cNvPr id="7" name="Picture 6" descr="A black and purple logo&#10;&#10;Description automatically generated">
            <a:extLst>
              <a:ext uri="{FF2B5EF4-FFF2-40B4-BE49-F238E27FC236}">
                <a16:creationId xmlns:a16="http://schemas.microsoft.com/office/drawing/2014/main" id="{30D78113-9A45-4639-8F9B-6E2C48843E97}"/>
              </a:ext>
            </a:extLst>
          </p:cNvPr>
          <p:cNvPicPr>
            <a:picLocks noChangeAspect="1"/>
          </p:cNvPicPr>
          <p:nvPr/>
        </p:nvPicPr>
        <p:blipFill>
          <a:blip r:embed="rId3"/>
          <a:stretch>
            <a:fillRect/>
          </a:stretch>
        </p:blipFill>
        <p:spPr>
          <a:xfrm>
            <a:off x="14856296" y="5417800"/>
            <a:ext cx="7446670" cy="5871577"/>
          </a:xfrm>
          <a:prstGeom prst="rect">
            <a:avLst/>
          </a:prstGeom>
        </p:spPr>
      </p:pic>
    </p:spTree>
    <p:extLst>
      <p:ext uri="{BB962C8B-B14F-4D97-AF65-F5344CB8AC3E}">
        <p14:creationId xmlns:p14="http://schemas.microsoft.com/office/powerpoint/2010/main" val="1183795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296B7-12DC-8F33-2E41-6F7F062B1277}"/>
              </a:ext>
            </a:extLst>
          </p:cNvPr>
          <p:cNvSpPr>
            <a:spLocks noGrp="1"/>
          </p:cNvSpPr>
          <p:nvPr>
            <p:ph type="title"/>
          </p:nvPr>
        </p:nvSpPr>
        <p:spPr/>
        <p:txBody>
          <a:bodyPr/>
          <a:lstStyle/>
          <a:p>
            <a:endParaRPr lang="en-GB"/>
          </a:p>
        </p:txBody>
      </p:sp>
      <p:pic>
        <p:nvPicPr>
          <p:cNvPr id="6" name="Picture Placeholder 5" descr="Prof. Matteo Rizzi in his lab. He's pointing at scientific results on a screen. The background is dark with brightly coloured shapes.">
            <a:extLst>
              <a:ext uri="{FF2B5EF4-FFF2-40B4-BE49-F238E27FC236}">
                <a16:creationId xmlns:a16="http://schemas.microsoft.com/office/drawing/2014/main" id="{18F5E582-EBE0-F5B9-700F-84BC79B1E641}"/>
              </a:ext>
            </a:extLst>
          </p:cNvPr>
          <p:cNvPicPr>
            <a:picLocks noGrp="1" noChangeAspect="1"/>
          </p:cNvPicPr>
          <p:nvPr>
            <p:ph type="pic" sz="quarter" idx="13"/>
          </p:nvPr>
        </p:nvPicPr>
        <p:blipFill>
          <a:blip r:embed="rId2"/>
          <a:srcRect t="7813" b="7813"/>
          <a:stretch>
            <a:fillRect/>
          </a:stretch>
        </p:blipFill>
        <p:spPr/>
      </p:pic>
      <p:sp>
        <p:nvSpPr>
          <p:cNvPr id="7" name="Text Placeholder 6">
            <a:extLst>
              <a:ext uri="{FF2B5EF4-FFF2-40B4-BE49-F238E27FC236}">
                <a16:creationId xmlns:a16="http://schemas.microsoft.com/office/drawing/2014/main" id="{78BB1C7E-12DA-D274-BE35-EF9E41682630}"/>
              </a:ext>
            </a:extLst>
          </p:cNvPr>
          <p:cNvSpPr>
            <a:spLocks noGrp="1"/>
          </p:cNvSpPr>
          <p:nvPr>
            <p:ph type="body" sz="quarter" idx="14"/>
          </p:nvPr>
        </p:nvSpPr>
        <p:spPr/>
        <p:txBody>
          <a:bodyPr/>
          <a:lstStyle/>
          <a:p>
            <a:r>
              <a:rPr lang="en-GB" sz="5400" dirty="0">
                <a:solidFill>
                  <a:srgbClr val="D8FC78"/>
                </a:solidFill>
                <a:latin typeface="National" panose="020B0504030502020203" pitchFamily="34" charset="77"/>
                <a:cs typeface="National" panose="020B0504030502020203" pitchFamily="34" charset="77"/>
              </a:rPr>
              <a:t>Brilliant minds:</a:t>
            </a:r>
            <a:br>
              <a:rPr lang="en-GB" sz="5400" b="0" dirty="0">
                <a:solidFill>
                  <a:schemeClr val="bg1"/>
                </a:solidFill>
                <a:latin typeface="National" panose="020B0504030502020203" pitchFamily="34" charset="77"/>
                <a:cs typeface="National" panose="020B0504030502020203" pitchFamily="34" charset="77"/>
              </a:rPr>
            </a:br>
            <a:r>
              <a:rPr lang="en-GB" sz="5400" b="0" dirty="0">
                <a:solidFill>
                  <a:schemeClr val="bg1"/>
                </a:solidFill>
                <a:latin typeface="National" panose="020B0504030502020203" pitchFamily="34" charset="77"/>
                <a:cs typeface="National" panose="020B0504030502020203" pitchFamily="34" charset="77"/>
              </a:rPr>
              <a:t>Our researchers are at the forefront making breakthroughs and discoveries that will help us better understand, diagnose, prevent and treat eye disease.</a:t>
            </a:r>
          </a:p>
          <a:p>
            <a:endParaRPr lang="en-GB" dirty="0"/>
          </a:p>
        </p:txBody>
      </p:sp>
    </p:spTree>
    <p:extLst>
      <p:ext uri="{BB962C8B-B14F-4D97-AF65-F5344CB8AC3E}">
        <p14:creationId xmlns:p14="http://schemas.microsoft.com/office/powerpoint/2010/main" val="3380357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1309E-4F2F-F0D5-08EE-7B5D136180EF}"/>
              </a:ext>
            </a:extLst>
          </p:cNvPr>
          <p:cNvSpPr>
            <a:spLocks noGrp="1"/>
          </p:cNvSpPr>
          <p:nvPr>
            <p:ph type="title"/>
          </p:nvPr>
        </p:nvSpPr>
        <p:spPr/>
        <p:txBody>
          <a:bodyPr/>
          <a:lstStyle/>
          <a:p>
            <a:endParaRPr lang="en-GB"/>
          </a:p>
        </p:txBody>
      </p:sp>
      <p:pic>
        <p:nvPicPr>
          <p:cNvPr id="6" name="Picture Placeholder 5" descr="People sitting around a table at Jamie's Farm.&#10;We funded visits to the Farm for young people who are blind and vision impaired. ">
            <a:extLst>
              <a:ext uri="{FF2B5EF4-FFF2-40B4-BE49-F238E27FC236}">
                <a16:creationId xmlns:a16="http://schemas.microsoft.com/office/drawing/2014/main" id="{0DAE9FB2-5B7B-AF3D-DCE7-A22853BD26D3}"/>
              </a:ext>
            </a:extLst>
          </p:cNvPr>
          <p:cNvPicPr>
            <a:picLocks noGrp="1" noChangeAspect="1"/>
          </p:cNvPicPr>
          <p:nvPr>
            <p:ph type="pic" sz="quarter" idx="13"/>
          </p:nvPr>
        </p:nvPicPr>
        <p:blipFill>
          <a:blip r:embed="rId3"/>
          <a:srcRect t="7842" b="7842"/>
          <a:stretch>
            <a:fillRect/>
          </a:stretch>
        </p:blipFill>
        <p:spPr/>
      </p:pic>
      <p:sp>
        <p:nvSpPr>
          <p:cNvPr id="3" name="Text Placeholder 2">
            <a:extLst>
              <a:ext uri="{FF2B5EF4-FFF2-40B4-BE49-F238E27FC236}">
                <a16:creationId xmlns:a16="http://schemas.microsoft.com/office/drawing/2014/main" id="{4982F132-62CC-3490-666F-8495EE8C3F4A}"/>
              </a:ext>
            </a:extLst>
          </p:cNvPr>
          <p:cNvSpPr>
            <a:spLocks noGrp="1"/>
          </p:cNvSpPr>
          <p:nvPr>
            <p:ph type="body" sz="quarter" idx="14"/>
          </p:nvPr>
        </p:nvSpPr>
        <p:spPr/>
        <p:txBody>
          <a:bodyPr/>
          <a:lstStyle/>
          <a:p>
            <a:r>
              <a:rPr lang="en-GB" sz="5400" dirty="0">
                <a:solidFill>
                  <a:srgbClr val="D8FC78"/>
                </a:solidFill>
                <a:latin typeface="National" panose="020B0504030502020203" pitchFamily="34" charset="77"/>
                <a:cs typeface="National" panose="020B0504030502020203" pitchFamily="34" charset="77"/>
              </a:rPr>
              <a:t>Bright ideas: </a:t>
            </a:r>
            <a:br>
              <a:rPr lang="en-GB" sz="5400" dirty="0">
                <a:solidFill>
                  <a:schemeClr val="bg1"/>
                </a:solidFill>
                <a:latin typeface="National" panose="020B0504030502020203" pitchFamily="34" charset="77"/>
                <a:cs typeface="National" panose="020B0504030502020203" pitchFamily="34" charset="77"/>
              </a:rPr>
            </a:br>
            <a:r>
              <a:rPr lang="en-GB" sz="5400" b="0" dirty="0">
                <a:solidFill>
                  <a:schemeClr val="bg1"/>
                </a:solidFill>
                <a:latin typeface="National" panose="020B0504030502020203" pitchFamily="34" charset="77"/>
                <a:cs typeface="National" panose="020B0504030502020203" pitchFamily="34" charset="77"/>
              </a:rPr>
              <a:t>The partnerships we build and initiatives we support are changing lives for blind and vision impaired people.</a:t>
            </a:r>
          </a:p>
        </p:txBody>
      </p:sp>
    </p:spTree>
    <p:extLst>
      <p:ext uri="{BB962C8B-B14F-4D97-AF65-F5344CB8AC3E}">
        <p14:creationId xmlns:p14="http://schemas.microsoft.com/office/powerpoint/2010/main" val="529213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C183C"/>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58C78E-7CC9-5FEF-8F26-B1D2341A4093}"/>
              </a:ext>
            </a:extLst>
          </p:cNvPr>
          <p:cNvSpPr>
            <a:spLocks noGrp="1"/>
          </p:cNvSpPr>
          <p:nvPr>
            <p:ph type="title"/>
          </p:nvPr>
        </p:nvSpPr>
        <p:spPr/>
        <p:txBody>
          <a:bodyPr/>
          <a:lstStyle/>
          <a:p>
            <a:r>
              <a:rPr lang="en-GB" dirty="0">
                <a:solidFill>
                  <a:schemeClr val="bg1"/>
                </a:solidFill>
              </a:rPr>
              <a:t>Overview of our research strategy</a:t>
            </a:r>
          </a:p>
        </p:txBody>
      </p:sp>
      <p:pic>
        <p:nvPicPr>
          <p:cNvPr id="9" name="Content Placeholder 8" descr="A person holding a phone&#10;&#10;Description automatically generated">
            <a:extLst>
              <a:ext uri="{FF2B5EF4-FFF2-40B4-BE49-F238E27FC236}">
                <a16:creationId xmlns:a16="http://schemas.microsoft.com/office/drawing/2014/main" id="{3ABD9B97-C8FA-EAB8-086D-F71E646BBFD8}"/>
              </a:ext>
            </a:extLst>
          </p:cNvPr>
          <p:cNvPicPr>
            <a:picLocks noGrp="1" noChangeAspect="1"/>
          </p:cNvPicPr>
          <p:nvPr>
            <p:ph sz="half" idx="1"/>
          </p:nvPr>
        </p:nvPicPr>
        <p:blipFill>
          <a:blip r:embed="rId2"/>
          <a:stretch>
            <a:fillRect/>
          </a:stretch>
        </p:blipFill>
        <p:spPr>
          <a:xfrm>
            <a:off x="1246784" y="2742143"/>
            <a:ext cx="9793088" cy="9257240"/>
          </a:xfrm>
        </p:spPr>
      </p:pic>
      <p:sp>
        <p:nvSpPr>
          <p:cNvPr id="7" name="Content Placeholder 6">
            <a:extLst>
              <a:ext uri="{FF2B5EF4-FFF2-40B4-BE49-F238E27FC236}">
                <a16:creationId xmlns:a16="http://schemas.microsoft.com/office/drawing/2014/main" id="{3149D50E-BF74-C6BE-8F8C-16F53D8A1276}"/>
              </a:ext>
            </a:extLst>
          </p:cNvPr>
          <p:cNvSpPr>
            <a:spLocks noGrp="1"/>
          </p:cNvSpPr>
          <p:nvPr>
            <p:ph sz="half" idx="2"/>
          </p:nvPr>
        </p:nvSpPr>
        <p:spPr>
          <a:xfrm>
            <a:off x="11759952" y="3257600"/>
            <a:ext cx="11005200" cy="7758480"/>
          </a:xfrm>
        </p:spPr>
        <p:txBody>
          <a:bodyPr/>
          <a:lstStyle/>
          <a:p>
            <a:r>
              <a:rPr lang="en-GB" b="0" i="0" dirty="0">
                <a:solidFill>
                  <a:srgbClr val="FFFFFF"/>
                </a:solidFill>
                <a:effectLst/>
                <a:latin typeface="YAGDiMxyAAE 0"/>
              </a:rPr>
              <a:t>ID: a strategy diagram. At the centre of the diagram is a man listening to his phone’s screen reader. The text surrounding him reads Patient Public Involvement and Engagement (PPIE). Surrounding the image are our four research principles: </a:t>
            </a:r>
            <a:endParaRPr lang="en-GB" dirty="0">
              <a:solidFill>
                <a:srgbClr val="FFFFFF"/>
              </a:solidFill>
              <a:effectLst/>
              <a:latin typeface="YAGDiMxyAAE 0"/>
            </a:endParaRPr>
          </a:p>
          <a:p>
            <a:r>
              <a:rPr lang="en-GB" b="0" i="0" dirty="0">
                <a:solidFill>
                  <a:srgbClr val="FFFFFF"/>
                </a:solidFill>
                <a:effectLst/>
                <a:latin typeface="YAGDiMxyAAE 0"/>
              </a:rPr>
              <a:t>Grant funding, capacity building, dissemination and impact, collaboration and partnership. Grant funding, a crucial pillar, is divided into four key themes, each highlighting its significant impact on our research activities: Understanding, Prevention, Diagnosis, and Treatment. </a:t>
            </a:r>
            <a:endParaRPr lang="en-GB" dirty="0">
              <a:solidFill>
                <a:srgbClr val="FFFFFF"/>
              </a:solidFill>
              <a:effectLst/>
              <a:latin typeface="YAGDiMxyAAE 0"/>
            </a:endParaRPr>
          </a:p>
        </p:txBody>
      </p:sp>
    </p:spTree>
    <p:extLst>
      <p:ext uri="{BB962C8B-B14F-4D97-AF65-F5344CB8AC3E}">
        <p14:creationId xmlns:p14="http://schemas.microsoft.com/office/powerpoint/2010/main" val="2571057906"/>
      </p:ext>
    </p:extLst>
  </p:cSld>
  <p:clrMapOvr>
    <a:masterClrMapping/>
  </p:clrMapOvr>
</p:sld>
</file>

<file path=ppt/theme/theme1.xml><?xml version="1.0" encoding="utf-8"?>
<a:theme xmlns:a="http://schemas.openxmlformats.org/drawingml/2006/main" name="Office Theme">
  <a:themeElements>
    <a:clrScheme name="Studio Texture - Fight for Sight">
      <a:dk1>
        <a:srgbClr val="1C1836"/>
      </a:dk1>
      <a:lt1>
        <a:srgbClr val="FFFFFF"/>
      </a:lt1>
      <a:dk2>
        <a:srgbClr val="78A000"/>
      </a:dk2>
      <a:lt2>
        <a:srgbClr val="E6E6E6"/>
      </a:lt2>
      <a:accent1>
        <a:srgbClr val="1C1836"/>
      </a:accent1>
      <a:accent2>
        <a:srgbClr val="1BFBF9"/>
      </a:accent2>
      <a:accent3>
        <a:srgbClr val="BB98F8"/>
      </a:accent3>
      <a:accent4>
        <a:srgbClr val="D8FC7F"/>
      </a:accent4>
      <a:accent5>
        <a:srgbClr val="00829B"/>
      </a:accent5>
      <a:accent6>
        <a:srgbClr val="6638D1"/>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10000"/>
          </a:lnSpc>
          <a:spcAft>
            <a:spcPts val="900"/>
          </a:spcAft>
          <a:defRPr sz="4000" dirty="0" smtClean="0"/>
        </a:defPPr>
      </a:lstStyle>
    </a:txDef>
  </a:objectDefaults>
  <a:extraClrSchemeLst/>
  <a:extLst>
    <a:ext uri="{05A4C25C-085E-4340-85A3-A5531E510DB2}">
      <thm15:themeFamily xmlns:thm15="http://schemas.microsoft.com/office/thememl/2012/main" name="Presentation1" id="{3F566682-5168-4444-9E7E-5DA82B4257DA}" vid="{4A1F54C0-68A3-3941-A5A8-D259A1477F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7CF05F56390D40BB1271C1D5ACBBA9" ma:contentTypeVersion="15" ma:contentTypeDescription="Create a new document." ma:contentTypeScope="" ma:versionID="b146f67e38466656bf8855bce5b3dc98">
  <xsd:schema xmlns:xsd="http://www.w3.org/2001/XMLSchema" xmlns:xs="http://www.w3.org/2001/XMLSchema" xmlns:p="http://schemas.microsoft.com/office/2006/metadata/properties" xmlns:ns2="362039b2-93aa-46ca-b35f-2dd53347c879" xmlns:ns3="de441f90-774f-4199-b00c-9f51e30a5319" targetNamespace="http://schemas.microsoft.com/office/2006/metadata/properties" ma:root="true" ma:fieldsID="5cb986b731664d6f90fc21e191fe5d56" ns2:_="" ns3:_="">
    <xsd:import namespace="362039b2-93aa-46ca-b35f-2dd53347c879"/>
    <xsd:import namespace="de441f90-774f-4199-b00c-9f51e30a5319"/>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2039b2-93aa-46ca-b35f-2dd53347c87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d0af822f-0bc0-444b-8c6f-925d33a37340}" ma:internalName="TaxCatchAll" ma:showField="CatchAllData" ma:web="362039b2-93aa-46ca-b35f-2dd53347c87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e441f90-774f-4199-b00c-9f51e30a531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0e8c926-2d63-453a-9af1-b8e4dbc410c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TaxCatchAll xmlns="362039b2-93aa-46ca-b35f-2dd53347c879" xsi:nil="true"/>
    <lcf76f155ced4ddcb4097134ff3c332f xmlns="de441f90-774f-4199-b00c-9f51e30a5319">
      <Terms xmlns="http://schemas.microsoft.com/office/infopath/2007/PartnerControls"/>
    </lcf76f155ced4ddcb4097134ff3c332f>
    <_dlc_DocId xmlns="362039b2-93aa-46ca-b35f-2dd53347c879">HTS7S3XSCMMU-1775706756-815767</_dlc_DocId>
    <_dlc_DocIdUrl xmlns="362039b2-93aa-46ca-b35f-2dd53347c879">
      <Url>https://fightforsight1.sharepoint.com/sites/23_Data/_layouts/15/DocIdRedir.aspx?ID=HTS7S3XSCMMU-1775706756-815767</Url>
      <Description>HTS7S3XSCMMU-1775706756-815767</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94CB23-9F41-421E-9F83-BA88EA8A44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2039b2-93aa-46ca-b35f-2dd53347c879"/>
    <ds:schemaRef ds:uri="de441f90-774f-4199-b00c-9f51e30a53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29BBF0-A8C9-4972-AFA3-1E6AEB4E2527}">
  <ds:schemaRefs>
    <ds:schemaRef ds:uri="http://schemas.microsoft.com/sharepoint/events"/>
  </ds:schemaRefs>
</ds:datastoreItem>
</file>

<file path=customXml/itemProps3.xml><?xml version="1.0" encoding="utf-8"?>
<ds:datastoreItem xmlns:ds="http://schemas.openxmlformats.org/officeDocument/2006/customXml" ds:itemID="{D4CFF12C-721C-48BA-9795-C4F91F3C7525}">
  <ds:schemaRefs>
    <ds:schemaRef ds:uri="http://schemas.microsoft.com/office/2006/metadata/properties"/>
    <ds:schemaRef ds:uri="http://schemas.microsoft.com/office/infopath/2007/PartnerControls"/>
    <ds:schemaRef ds:uri="362039b2-93aa-46ca-b35f-2dd53347c879"/>
    <ds:schemaRef ds:uri="de441f90-774f-4199-b00c-9f51e30a5319"/>
  </ds:schemaRefs>
</ds:datastoreItem>
</file>

<file path=customXml/itemProps4.xml><?xml version="1.0" encoding="utf-8"?>
<ds:datastoreItem xmlns:ds="http://schemas.openxmlformats.org/officeDocument/2006/customXml" ds:itemID="{5097026A-C16D-4F00-815E-90D5C8159D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PowerPointTemplate</Template>
  <TotalTime>5376</TotalTime>
  <Words>748</Words>
  <Application>Microsoft Office PowerPoint</Application>
  <PresentationFormat>Custom</PresentationFormat>
  <Paragraphs>79</Paragraphs>
  <Slides>15</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National</vt:lpstr>
      <vt:lpstr>National Medium</vt:lpstr>
      <vt:lpstr>YAGDiMxyAAE 0</vt:lpstr>
      <vt:lpstr>Office Theme</vt:lpstr>
      <vt:lpstr>Fight for Sight Presents   Decoding the genetics of inherited retinal diseases  with Dr Gavin Arno  </vt:lpstr>
      <vt:lpstr> Welcome and housekeeping</vt:lpstr>
      <vt:lpstr>What to expect in this webinar </vt:lpstr>
      <vt:lpstr>A welcome from your host, Emma Blamont</vt:lpstr>
      <vt:lpstr>Meet your host, Emma Blamont</vt:lpstr>
      <vt:lpstr>About Fight for Sight</vt:lpstr>
      <vt:lpstr>PowerPoint Presentation</vt:lpstr>
      <vt:lpstr>PowerPoint Presentation</vt:lpstr>
      <vt:lpstr>Overview of our research strategy</vt:lpstr>
      <vt:lpstr>Honorary Associate Professor at the UCL Institute of Ophthalmology  Associate Director of Research at Greenwood Genetic Centre in South Carolina, USA.   Dr Arno is particularly interested in identifying the genetic defects leading to rare diseases, particularly inherited eye diseases. </vt:lpstr>
      <vt:lpstr>PowerPoint Presentation</vt:lpstr>
      <vt:lpstr>Dr Arno’s work</vt:lpstr>
      <vt:lpstr>Your questions answered</vt:lpstr>
      <vt:lpstr>Further Information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 Creus</dc:creator>
  <cp:lastModifiedBy>Kim Creus</cp:lastModifiedBy>
  <cp:revision>6</cp:revision>
  <dcterms:created xsi:type="dcterms:W3CDTF">2024-10-03T14:35:07Z</dcterms:created>
  <dcterms:modified xsi:type="dcterms:W3CDTF">2024-10-17T14:21:26Z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0x010100977CF05F56390D40BB1271C1D5ACBBA9</vt:lpwstr>
  </property>
  <property fmtid="{D5CDD505-2E9C-101B-9397-08002B2CF9AE}" pid="3" name="_dlc_DocIdItemGuid">
    <vt:lpwstr>5a0b385d-bfff-4693-8929-846702018a3c</vt:lpwstr>
  </property>
  <property fmtid="{D5CDD505-2E9C-101B-9397-08002B2CF9AE}" pid="4" name="MediaServiceImageTags">
    <vt:lpwstr/>
  </property>
</Properties>
</file>