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365" r:id="rId6"/>
    <p:sldId id="436" r:id="rId7"/>
    <p:sldId id="435" r:id="rId8"/>
    <p:sldId id="425" r:id="rId9"/>
    <p:sldId id="392" r:id="rId10"/>
    <p:sldId id="431" r:id="rId11"/>
    <p:sldId id="441" r:id="rId12"/>
    <p:sldId id="442" r:id="rId13"/>
    <p:sldId id="444" r:id="rId14"/>
  </p:sldIdLst>
  <p:sldSz cx="24384000" cy="13716000"/>
  <p:notesSz cx="6858000" cy="9144000"/>
  <p:defaultTextStyle>
    <a:defPPr>
      <a:defRPr lang="en-US"/>
    </a:defPPr>
    <a:lvl1pPr marL="0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1pPr>
    <a:lvl2pPr marL="897301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2pPr>
    <a:lvl3pPr marL="1794601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3pPr>
    <a:lvl4pPr marL="2691902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4pPr>
    <a:lvl5pPr marL="3589203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5pPr>
    <a:lvl6pPr marL="4486504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6pPr>
    <a:lvl7pPr marL="5383804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7pPr>
    <a:lvl8pPr marL="6281105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8pPr>
    <a:lvl9pPr marL="7178406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858D15-DE1E-9147-A255-A270BDE4CB90}">
          <p14:sldIdLst>
            <p14:sldId id="365"/>
            <p14:sldId id="436"/>
            <p14:sldId id="435"/>
            <p14:sldId id="425"/>
            <p14:sldId id="392"/>
            <p14:sldId id="431"/>
            <p14:sldId id="441"/>
            <p14:sldId id="442"/>
            <p14:sldId id="44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DCE801-DAD5-AABC-B4BA-FAC1421C358B}" name="Sarah Kidner" initials="" userId="S::sarah.kidner@fightforsight.org.uk::b13b73e7-b432-4953-828b-fe5e37248b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FBF9"/>
    <a:srgbClr val="1C183C"/>
    <a:srgbClr val="D8FC78"/>
    <a:srgbClr val="663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B31049-289C-5C13-980D-2007794CB7C8}" v="137" dt="2025-01-15T20:47:35.677"/>
  </p1510:revLst>
</p1510:revInfo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6"/>
  </p:normalViewPr>
  <p:slideViewPr>
    <p:cSldViewPr snapToGrid="0">
      <p:cViewPr varScale="1">
        <p:scale>
          <a:sx n="40" d="100"/>
          <a:sy n="40" d="100"/>
        </p:scale>
        <p:origin x="75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Creus" userId="S::kim.creus@fightforsight.org.uk::160637c5-00c9-41e2-a32a-da0849da86fb" providerId="AD" clId="Web-{524BA690-CD2D-FA22-1947-69A8FACAC183}"/>
    <pc:docChg chg="addSld modSld modSection">
      <pc:chgData name="Kim Creus" userId="S::kim.creus@fightforsight.org.uk::160637c5-00c9-41e2-a32a-da0849da86fb" providerId="AD" clId="Web-{524BA690-CD2D-FA22-1947-69A8FACAC183}" dt="2025-01-06T13:41:41.493" v="42" actId="20577"/>
      <pc:docMkLst>
        <pc:docMk/>
      </pc:docMkLst>
      <pc:sldChg chg="modSp new">
        <pc:chgData name="Kim Creus" userId="S::kim.creus@fightforsight.org.uk::160637c5-00c9-41e2-a32a-da0849da86fb" providerId="AD" clId="Web-{524BA690-CD2D-FA22-1947-69A8FACAC183}" dt="2025-01-06T13:41:41.493" v="42" actId="20577"/>
        <pc:sldMkLst>
          <pc:docMk/>
          <pc:sldMk cId="3750168029" sldId="443"/>
        </pc:sldMkLst>
        <pc:spChg chg="mod">
          <ac:chgData name="Kim Creus" userId="S::kim.creus@fightforsight.org.uk::160637c5-00c9-41e2-a32a-da0849da86fb" providerId="AD" clId="Web-{524BA690-CD2D-FA22-1947-69A8FACAC183}" dt="2025-01-06T13:41:30.226" v="23" actId="20577"/>
          <ac:spMkLst>
            <pc:docMk/>
            <pc:sldMk cId="3750168029" sldId="443"/>
            <ac:spMk id="2" creationId="{72CCD32E-013C-CC0C-0C99-95B55B8DFA32}"/>
          </ac:spMkLst>
        </pc:spChg>
        <pc:spChg chg="mod">
          <ac:chgData name="Kim Creus" userId="S::kim.creus@fightforsight.org.uk::160637c5-00c9-41e2-a32a-da0849da86fb" providerId="AD" clId="Web-{524BA690-CD2D-FA22-1947-69A8FACAC183}" dt="2025-01-06T13:41:41.493" v="42" actId="20577"/>
          <ac:spMkLst>
            <pc:docMk/>
            <pc:sldMk cId="3750168029" sldId="443"/>
            <ac:spMk id="3" creationId="{0D240080-F5D2-F3BF-9F13-6F855A41FFE9}"/>
          </ac:spMkLst>
        </pc:spChg>
      </pc:sldChg>
    </pc:docChg>
  </pc:docChgLst>
  <pc:docChgLst>
    <pc:chgData name="Kim Creus" userId="S::kim.creus@fightforsight.org.uk::160637c5-00c9-41e2-a32a-da0849da86fb" providerId="AD" clId="Web-{1448CBDC-7E72-677E-8A6B-6DC8E2FA0D5B}"/>
    <pc:docChg chg="sldOrd">
      <pc:chgData name="Kim Creus" userId="S::kim.creus@fightforsight.org.uk::160637c5-00c9-41e2-a32a-da0849da86fb" providerId="AD" clId="Web-{1448CBDC-7E72-677E-8A6B-6DC8E2FA0D5B}" dt="2025-01-08T08:40:44.733" v="1"/>
      <pc:docMkLst>
        <pc:docMk/>
      </pc:docMkLst>
      <pc:sldChg chg="ord">
        <pc:chgData name="Kim Creus" userId="S::kim.creus@fightforsight.org.uk::160637c5-00c9-41e2-a32a-da0849da86fb" providerId="AD" clId="Web-{1448CBDC-7E72-677E-8A6B-6DC8E2FA0D5B}" dt="2025-01-08T08:40:44.733" v="1"/>
        <pc:sldMkLst>
          <pc:docMk/>
          <pc:sldMk cId="3750168029" sldId="443"/>
        </pc:sldMkLst>
      </pc:sldChg>
    </pc:docChg>
  </pc:docChgLst>
  <pc:docChgLst>
    <pc:chgData name="Kim Creus" userId="S::kim.creus@fightforsight.org.uk::160637c5-00c9-41e2-a32a-da0849da86fb" providerId="AD" clId="Web-{90852B41-ACBF-6359-A4EE-1948EE9DE1CA}"/>
    <pc:docChg chg="modSld">
      <pc:chgData name="Kim Creus" userId="S::kim.creus@fightforsight.org.uk::160637c5-00c9-41e2-a32a-da0849da86fb" providerId="AD" clId="Web-{90852B41-ACBF-6359-A4EE-1948EE9DE1CA}" dt="2025-01-09T10:04:42.272" v="8" actId="20577"/>
      <pc:docMkLst>
        <pc:docMk/>
      </pc:docMkLst>
      <pc:sldChg chg="modSp">
        <pc:chgData name="Kim Creus" userId="S::kim.creus@fightforsight.org.uk::160637c5-00c9-41e2-a32a-da0849da86fb" providerId="AD" clId="Web-{90852B41-ACBF-6359-A4EE-1948EE9DE1CA}" dt="2025-01-09T10:04:42.272" v="8" actId="20577"/>
        <pc:sldMkLst>
          <pc:docMk/>
          <pc:sldMk cId="1632880231" sldId="439"/>
        </pc:sldMkLst>
        <pc:spChg chg="mod">
          <ac:chgData name="Kim Creus" userId="S::kim.creus@fightforsight.org.uk::160637c5-00c9-41e2-a32a-da0849da86fb" providerId="AD" clId="Web-{90852B41-ACBF-6359-A4EE-1948EE9DE1CA}" dt="2025-01-09T10:04:42.272" v="8" actId="20577"/>
          <ac:spMkLst>
            <pc:docMk/>
            <pc:sldMk cId="1632880231" sldId="439"/>
            <ac:spMk id="11" creationId="{9884D6CE-491A-C73D-E8B8-C0BF42C3C4AF}"/>
          </ac:spMkLst>
        </pc:spChg>
      </pc:sldChg>
      <pc:sldChg chg="modSp">
        <pc:chgData name="Kim Creus" userId="S::kim.creus@fightforsight.org.uk::160637c5-00c9-41e2-a32a-da0849da86fb" providerId="AD" clId="Web-{90852B41-ACBF-6359-A4EE-1948EE9DE1CA}" dt="2025-01-09T10:03:00.722" v="0" actId="20577"/>
        <pc:sldMkLst>
          <pc:docMk/>
          <pc:sldMk cId="3750168029" sldId="443"/>
        </pc:sldMkLst>
        <pc:spChg chg="mod">
          <ac:chgData name="Kim Creus" userId="S::kim.creus@fightforsight.org.uk::160637c5-00c9-41e2-a32a-da0849da86fb" providerId="AD" clId="Web-{90852B41-ACBF-6359-A4EE-1948EE9DE1CA}" dt="2025-01-09T10:03:00.722" v="0" actId="20577"/>
          <ac:spMkLst>
            <pc:docMk/>
            <pc:sldMk cId="3750168029" sldId="443"/>
            <ac:spMk id="3" creationId="{0D240080-F5D2-F3BF-9F13-6F855A41FFE9}"/>
          </ac:spMkLst>
        </pc:spChg>
      </pc:sldChg>
    </pc:docChg>
  </pc:docChgLst>
  <pc:docChgLst>
    <pc:chgData name="Kim Creus" userId="S::kim.creus@fightforsight.org.uk::160637c5-00c9-41e2-a32a-da0849da86fb" providerId="AD" clId="Web-{83B31049-289C-5C13-980D-2007794CB7C8}"/>
    <pc:docChg chg="modSld">
      <pc:chgData name="Kim Creus" userId="S::kim.creus@fightforsight.org.uk::160637c5-00c9-41e2-a32a-da0849da86fb" providerId="AD" clId="Web-{83B31049-289C-5C13-980D-2007794CB7C8}" dt="2025-01-15T20:47:35.677" v="132" actId="20577"/>
      <pc:docMkLst>
        <pc:docMk/>
      </pc:docMkLst>
      <pc:sldChg chg="modSp">
        <pc:chgData name="Kim Creus" userId="S::kim.creus@fightforsight.org.uk::160637c5-00c9-41e2-a32a-da0849da86fb" providerId="AD" clId="Web-{83B31049-289C-5C13-980D-2007794CB7C8}" dt="2025-01-15T14:08:20.975" v="41"/>
        <pc:sldMkLst>
          <pc:docMk/>
          <pc:sldMk cId="3468267687" sldId="435"/>
        </pc:sldMkLst>
        <pc:graphicFrameChg chg="mod modGraphic">
          <ac:chgData name="Kim Creus" userId="S::kim.creus@fightforsight.org.uk::160637c5-00c9-41e2-a32a-da0849da86fb" providerId="AD" clId="Web-{83B31049-289C-5C13-980D-2007794CB7C8}" dt="2025-01-15T14:08:20.975" v="41"/>
          <ac:graphicFrameMkLst>
            <pc:docMk/>
            <pc:sldMk cId="3468267687" sldId="435"/>
            <ac:graphicFrameMk id="9" creationId="{78E7C742-7EC6-8B77-8178-148212BE0366}"/>
          </ac:graphicFrameMkLst>
        </pc:graphicFrameChg>
      </pc:sldChg>
      <pc:sldChg chg="modSp">
        <pc:chgData name="Kim Creus" userId="S::kim.creus@fightforsight.org.uk::160637c5-00c9-41e2-a32a-da0849da86fb" providerId="AD" clId="Web-{83B31049-289C-5C13-980D-2007794CB7C8}" dt="2025-01-15T13:39:55.123" v="9" actId="20577"/>
        <pc:sldMkLst>
          <pc:docMk/>
          <pc:sldMk cId="1632880231" sldId="439"/>
        </pc:sldMkLst>
        <pc:spChg chg="mod">
          <ac:chgData name="Kim Creus" userId="S::kim.creus@fightforsight.org.uk::160637c5-00c9-41e2-a32a-da0849da86fb" providerId="AD" clId="Web-{83B31049-289C-5C13-980D-2007794CB7C8}" dt="2025-01-15T13:39:55.123" v="9" actId="20577"/>
          <ac:spMkLst>
            <pc:docMk/>
            <pc:sldMk cId="1632880231" sldId="439"/>
            <ac:spMk id="11" creationId="{9884D6CE-491A-C73D-E8B8-C0BF42C3C4AF}"/>
          </ac:spMkLst>
        </pc:spChg>
      </pc:sldChg>
      <pc:sldChg chg="modSp">
        <pc:chgData name="Kim Creus" userId="S::kim.creus@fightforsight.org.uk::160637c5-00c9-41e2-a32a-da0849da86fb" providerId="AD" clId="Web-{83B31049-289C-5C13-980D-2007794CB7C8}" dt="2025-01-15T17:19:58.709" v="63" actId="20577"/>
        <pc:sldMkLst>
          <pc:docMk/>
          <pc:sldMk cId="2185064628" sldId="440"/>
        </pc:sldMkLst>
        <pc:spChg chg="mod">
          <ac:chgData name="Kim Creus" userId="S::kim.creus@fightforsight.org.uk::160637c5-00c9-41e2-a32a-da0849da86fb" providerId="AD" clId="Web-{83B31049-289C-5C13-980D-2007794CB7C8}" dt="2025-01-15T17:19:58.709" v="63" actId="20577"/>
          <ac:spMkLst>
            <pc:docMk/>
            <pc:sldMk cId="2185064628" sldId="440"/>
            <ac:spMk id="8" creationId="{5D8E4B9B-D439-8D06-68A1-5022ACA4BCB3}"/>
          </ac:spMkLst>
        </pc:spChg>
      </pc:sldChg>
      <pc:sldChg chg="modSp">
        <pc:chgData name="Kim Creus" userId="S::kim.creus@fightforsight.org.uk::160637c5-00c9-41e2-a32a-da0849da86fb" providerId="AD" clId="Web-{83B31049-289C-5C13-980D-2007794CB7C8}" dt="2025-01-15T20:47:35.677" v="132" actId="20577"/>
        <pc:sldMkLst>
          <pc:docMk/>
          <pc:sldMk cId="3750168029" sldId="443"/>
        </pc:sldMkLst>
        <pc:spChg chg="mod">
          <ac:chgData name="Kim Creus" userId="S::kim.creus@fightforsight.org.uk::160637c5-00c9-41e2-a32a-da0849da86fb" providerId="AD" clId="Web-{83B31049-289C-5C13-980D-2007794CB7C8}" dt="2025-01-15T20:47:35.677" v="132" actId="20577"/>
          <ac:spMkLst>
            <pc:docMk/>
            <pc:sldMk cId="3750168029" sldId="443"/>
            <ac:spMk id="3" creationId="{0D240080-F5D2-F3BF-9F13-6F855A41FFE9}"/>
          </ac:spMkLst>
        </pc:spChg>
      </pc:sldChg>
    </pc:docChg>
  </pc:docChgLst>
  <pc:docChgLst>
    <pc:chgData name="Sarah Kidner" userId="b13b73e7-b432-4953-828b-fe5e37248b2e" providerId="ADAL" clId="{FEFF28B7-A9B9-DB43-B813-AE3C9F354AD0}"/>
    <pc:docChg chg="undo custSel addSld delSld modSld modSection">
      <pc:chgData name="Sarah Kidner" userId="b13b73e7-b432-4953-828b-fe5e37248b2e" providerId="ADAL" clId="{FEFF28B7-A9B9-DB43-B813-AE3C9F354AD0}" dt="2025-01-08T08:02:14.596" v="425" actId="1076"/>
      <pc:docMkLst>
        <pc:docMk/>
      </pc:docMkLst>
      <pc:sldChg chg="add del">
        <pc:chgData name="Sarah Kidner" userId="b13b73e7-b432-4953-828b-fe5e37248b2e" providerId="ADAL" clId="{FEFF28B7-A9B9-DB43-B813-AE3C9F354AD0}" dt="2025-01-08T08:01:10.234" v="419" actId="2696"/>
        <pc:sldMkLst>
          <pc:docMk/>
          <pc:sldMk cId="730941457" sldId="369"/>
        </pc:sldMkLst>
      </pc:sldChg>
      <pc:sldChg chg="modSp mod">
        <pc:chgData name="Sarah Kidner" userId="b13b73e7-b432-4953-828b-fe5e37248b2e" providerId="ADAL" clId="{FEFF28B7-A9B9-DB43-B813-AE3C9F354AD0}" dt="2025-01-08T08:02:14.596" v="425" actId="1076"/>
        <pc:sldMkLst>
          <pc:docMk/>
          <pc:sldMk cId="2027048720" sldId="392"/>
        </pc:sldMkLst>
        <pc:spChg chg="mod">
          <ac:chgData name="Sarah Kidner" userId="b13b73e7-b432-4953-828b-fe5e37248b2e" providerId="ADAL" clId="{FEFF28B7-A9B9-DB43-B813-AE3C9F354AD0}" dt="2025-01-08T08:02:14.596" v="425" actId="1076"/>
          <ac:spMkLst>
            <pc:docMk/>
            <pc:sldMk cId="2027048720" sldId="392"/>
            <ac:spMk id="12" creationId="{ECAC77BF-8CCD-C077-656F-5045792C52C6}"/>
          </ac:spMkLst>
        </pc:spChg>
      </pc:sldChg>
      <pc:sldChg chg="add del">
        <pc:chgData name="Sarah Kidner" userId="b13b73e7-b432-4953-828b-fe5e37248b2e" providerId="ADAL" clId="{FEFF28B7-A9B9-DB43-B813-AE3C9F354AD0}" dt="2025-01-08T08:01:14.267" v="420" actId="2696"/>
        <pc:sldMkLst>
          <pc:docMk/>
          <pc:sldMk cId="1642791697" sldId="437"/>
        </pc:sldMkLst>
      </pc:sldChg>
      <pc:sldChg chg="del">
        <pc:chgData name="Sarah Kidner" userId="b13b73e7-b432-4953-828b-fe5e37248b2e" providerId="ADAL" clId="{FEFF28B7-A9B9-DB43-B813-AE3C9F354AD0}" dt="2025-01-08T08:01:34.051" v="421" actId="2696"/>
        <pc:sldMkLst>
          <pc:docMk/>
          <pc:sldMk cId="3968087734" sldId="438"/>
        </pc:sldMkLst>
      </pc:sldChg>
      <pc:sldChg chg="modSp mod">
        <pc:chgData name="Sarah Kidner" userId="b13b73e7-b432-4953-828b-fe5e37248b2e" providerId="ADAL" clId="{FEFF28B7-A9B9-DB43-B813-AE3C9F354AD0}" dt="2025-01-06T16:08:46.806" v="417" actId="20577"/>
        <pc:sldMkLst>
          <pc:docMk/>
          <pc:sldMk cId="1632880231" sldId="439"/>
        </pc:sldMkLst>
        <pc:spChg chg="mod">
          <ac:chgData name="Sarah Kidner" userId="b13b73e7-b432-4953-828b-fe5e37248b2e" providerId="ADAL" clId="{FEFF28B7-A9B9-DB43-B813-AE3C9F354AD0}" dt="2025-01-06T16:08:46.806" v="417" actId="20577"/>
          <ac:spMkLst>
            <pc:docMk/>
            <pc:sldMk cId="1632880231" sldId="439"/>
            <ac:spMk id="11" creationId="{9884D6CE-491A-C73D-E8B8-C0BF42C3C4AF}"/>
          </ac:spMkLst>
        </pc:spChg>
      </pc:sldChg>
      <pc:sldChg chg="modSp new mod">
        <pc:chgData name="Sarah Kidner" userId="b13b73e7-b432-4953-828b-fe5e37248b2e" providerId="ADAL" clId="{FEFF28B7-A9B9-DB43-B813-AE3C9F354AD0}" dt="2025-01-03T16:08:25.621" v="416" actId="403"/>
        <pc:sldMkLst>
          <pc:docMk/>
          <pc:sldMk cId="3851563350" sldId="442"/>
        </pc:sldMkLst>
        <pc:spChg chg="mod">
          <ac:chgData name="Sarah Kidner" userId="b13b73e7-b432-4953-828b-fe5e37248b2e" providerId="ADAL" clId="{FEFF28B7-A9B9-DB43-B813-AE3C9F354AD0}" dt="2025-01-03T16:03:09.217" v="16" actId="20577"/>
          <ac:spMkLst>
            <pc:docMk/>
            <pc:sldMk cId="3851563350" sldId="442"/>
            <ac:spMk id="2" creationId="{796189EB-8651-6B68-3FB9-63611484F7F6}"/>
          </ac:spMkLst>
        </pc:spChg>
        <pc:spChg chg="mod">
          <ac:chgData name="Sarah Kidner" userId="b13b73e7-b432-4953-828b-fe5e37248b2e" providerId="ADAL" clId="{FEFF28B7-A9B9-DB43-B813-AE3C9F354AD0}" dt="2025-01-03T16:08:25.621" v="416" actId="403"/>
          <ac:spMkLst>
            <pc:docMk/>
            <pc:sldMk cId="3851563350" sldId="442"/>
            <ac:spMk id="3" creationId="{A037DC8A-FDF9-0855-3744-F19F7D3D5E61}"/>
          </ac:spMkLst>
        </pc:spChg>
      </pc:sldChg>
    </pc:docChg>
  </pc:docChgLst>
  <pc:docChgLst>
    <pc:chgData name="Nina Bryant" userId="S::nina.bryant@fightforsight.org.uk::49fc0c24-0477-415b-aabb-ffa2d081fb82" providerId="AD" clId="Web-{EFC4836D-F6A4-5E6D-E223-68A33204C5F9}"/>
    <pc:docChg chg="modSld">
      <pc:chgData name="Nina Bryant" userId="S::nina.bryant@fightforsight.org.uk::49fc0c24-0477-415b-aabb-ffa2d081fb82" providerId="AD" clId="Web-{EFC4836D-F6A4-5E6D-E223-68A33204C5F9}" dt="2025-01-06T16:30:38.313" v="49" actId="20577"/>
      <pc:docMkLst>
        <pc:docMk/>
      </pc:docMkLst>
      <pc:sldChg chg="modSp">
        <pc:chgData name="Nina Bryant" userId="S::nina.bryant@fightforsight.org.uk::49fc0c24-0477-415b-aabb-ffa2d081fb82" providerId="AD" clId="Web-{EFC4836D-F6A4-5E6D-E223-68A33204C5F9}" dt="2025-01-06T16:30:38.313" v="49" actId="20577"/>
        <pc:sldMkLst>
          <pc:docMk/>
          <pc:sldMk cId="3750168029" sldId="443"/>
        </pc:sldMkLst>
        <pc:spChg chg="mod">
          <ac:chgData name="Nina Bryant" userId="S::nina.bryant@fightforsight.org.uk::49fc0c24-0477-415b-aabb-ffa2d081fb82" providerId="AD" clId="Web-{EFC4836D-F6A4-5E6D-E223-68A33204C5F9}" dt="2025-01-06T16:30:38.313" v="49" actId="20577"/>
          <ac:spMkLst>
            <pc:docMk/>
            <pc:sldMk cId="3750168029" sldId="443"/>
            <ac:spMk id="3" creationId="{0D240080-F5D2-F3BF-9F13-6F855A41FFE9}"/>
          </ac:spMkLst>
        </pc:spChg>
      </pc:sldChg>
    </pc:docChg>
  </pc:docChgLst>
  <pc:docChgLst>
    <pc:chgData name="Sarah Kidner" userId="S::sarah.kidner@fightforsight.org.uk::b13b73e7-b432-4953-828b-fe5e37248b2e" providerId="AD" clId="Web-{C9A9BAAA-2CAA-9ABF-8301-1752C8D8F7E6}"/>
    <pc:docChg chg="delSld modSld modSection">
      <pc:chgData name="Sarah Kidner" userId="S::sarah.kidner@fightforsight.org.uk::b13b73e7-b432-4953-828b-fe5e37248b2e" providerId="AD" clId="Web-{C9A9BAAA-2CAA-9ABF-8301-1752C8D8F7E6}" dt="2025-01-08T08:00:17.631" v="7"/>
      <pc:docMkLst>
        <pc:docMk/>
      </pc:docMkLst>
      <pc:sldChg chg="modSp">
        <pc:chgData name="Sarah Kidner" userId="S::sarah.kidner@fightforsight.org.uk::b13b73e7-b432-4953-828b-fe5e37248b2e" providerId="AD" clId="Web-{C9A9BAAA-2CAA-9ABF-8301-1752C8D8F7E6}" dt="2025-01-08T08:00:12.896" v="6" actId="14100"/>
        <pc:sldMkLst>
          <pc:docMk/>
          <pc:sldMk cId="80069292" sldId="365"/>
        </pc:sldMkLst>
        <pc:spChg chg="mod">
          <ac:chgData name="Sarah Kidner" userId="S::sarah.kidner@fightforsight.org.uk::b13b73e7-b432-4953-828b-fe5e37248b2e" providerId="AD" clId="Web-{C9A9BAAA-2CAA-9ABF-8301-1752C8D8F7E6}" dt="2025-01-08T08:00:12.896" v="6" actId="14100"/>
          <ac:spMkLst>
            <pc:docMk/>
            <pc:sldMk cId="80069292" sldId="365"/>
            <ac:spMk id="6" creationId="{23BCA83E-EC2B-FF30-9A91-C27594555A2F}"/>
          </ac:spMkLst>
        </pc:spChg>
        <pc:picChg chg="mod">
          <ac:chgData name="Sarah Kidner" userId="S::sarah.kidner@fightforsight.org.uk::b13b73e7-b432-4953-828b-fe5e37248b2e" providerId="AD" clId="Web-{C9A9BAAA-2CAA-9ABF-8301-1752C8D8F7E6}" dt="2025-01-08T08:00:08.006" v="5" actId="1076"/>
          <ac:picMkLst>
            <pc:docMk/>
            <pc:sldMk cId="80069292" sldId="365"/>
            <ac:picMk id="15" creationId="{89667F72-B53D-0B56-438D-DB8F8478036C}"/>
          </ac:picMkLst>
        </pc:picChg>
      </pc:sldChg>
      <pc:sldChg chg="del">
        <pc:chgData name="Sarah Kidner" userId="S::sarah.kidner@fightforsight.org.uk::b13b73e7-b432-4953-828b-fe5e37248b2e" providerId="AD" clId="Web-{C9A9BAAA-2CAA-9ABF-8301-1752C8D8F7E6}" dt="2025-01-08T08:00:17.631" v="7"/>
        <pc:sldMkLst>
          <pc:docMk/>
          <pc:sldMk cId="776647037" sldId="43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977BA-93DD-D445-A909-63A54FFE58CD}" type="doc">
      <dgm:prSet loTypeId="urn:microsoft.com/office/officeart/2005/8/layout/l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8997374-23DA-8847-B38B-19A063B6C9DD}">
      <dgm:prSet phldrT="[Text]"/>
      <dgm:spPr>
        <a:solidFill>
          <a:srgbClr val="1C183C"/>
        </a:solidFill>
      </dgm:spPr>
      <dgm:t>
        <a:bodyPr/>
        <a:lstStyle/>
        <a:p>
          <a:r>
            <a:rPr lang="en-GB" b="1">
              <a:solidFill>
                <a:schemeClr val="bg1"/>
              </a:solidFill>
            </a:rPr>
            <a:t>Our vision</a:t>
          </a:r>
        </a:p>
      </dgm:t>
      <dgm:extLst>
        <a:ext uri="{E40237B7-FDA0-4F09-8148-C483321AD2D9}">
          <dgm14:cNvPr xmlns:dgm14="http://schemas.microsoft.com/office/drawing/2010/diagram" id="0" name="" descr="Our vision: Save Sight. Change Lives&#10;Our mission: We fund the brilliant minds and bright ideas putting change in sight for everyone impacted by vision loss. &#10;Values: Together, we are bold, tenacious, informed, optimistic.&#10;"/>
        </a:ext>
      </dgm:extLst>
    </dgm:pt>
    <dgm:pt modelId="{E2446D59-2248-1546-8434-59B44B79BD2B}" type="parTrans" cxnId="{4B84A94A-EE3D-0B45-A404-3D59AF27529F}">
      <dgm:prSet/>
      <dgm:spPr/>
      <dgm:t>
        <a:bodyPr/>
        <a:lstStyle/>
        <a:p>
          <a:endParaRPr lang="en-GB"/>
        </a:p>
      </dgm:t>
    </dgm:pt>
    <dgm:pt modelId="{7B802913-617B-A941-8863-17812BD24C0D}" type="sibTrans" cxnId="{4B84A94A-EE3D-0B45-A404-3D59AF27529F}">
      <dgm:prSet/>
      <dgm:spPr/>
      <dgm:t>
        <a:bodyPr/>
        <a:lstStyle/>
        <a:p>
          <a:endParaRPr lang="en-GB"/>
        </a:p>
      </dgm:t>
    </dgm:pt>
    <dgm:pt modelId="{28BD4396-162C-6843-A896-CF89399CF0FB}">
      <dgm:prSet phldrT="[Text]" custT="1"/>
      <dgm:spPr>
        <a:solidFill>
          <a:srgbClr val="1BFBF9"/>
        </a:solidFill>
      </dgm:spPr>
      <dgm:t>
        <a:bodyPr/>
        <a:lstStyle/>
        <a:p>
          <a:r>
            <a:rPr lang="en-GB" sz="5400" b="1">
              <a:solidFill>
                <a:schemeClr val="tx1"/>
              </a:solidFill>
            </a:rPr>
            <a:t>Save Sight. </a:t>
          </a:r>
          <a:br>
            <a:rPr lang="en-GB" sz="5400" b="1">
              <a:solidFill>
                <a:schemeClr val="tx1"/>
              </a:solidFill>
            </a:rPr>
          </a:br>
          <a:r>
            <a:rPr lang="en-GB" sz="5400" b="1">
              <a:solidFill>
                <a:schemeClr val="tx1"/>
              </a:solidFill>
            </a:rPr>
            <a:t>Change Lives</a:t>
          </a:r>
        </a:p>
      </dgm:t>
      <dgm:extLst>
        <a:ext uri="{E40237B7-FDA0-4F09-8148-C483321AD2D9}">
          <dgm14:cNvPr xmlns:dgm14="http://schemas.microsoft.com/office/drawing/2010/diagram" id="0" name="" descr="Our vision: Save Sight. Change Lives&#10;Our mission: We fund the brilliant minds and bright ideas putting change in sight for everyone impacted by vision loss. &#10;Values: Together, we are bold, tenacious, informed, optimistic.&#10;"/>
        </a:ext>
      </dgm:extLst>
    </dgm:pt>
    <dgm:pt modelId="{0B3C45AF-93A6-9145-880F-14C7C8B0B579}" type="parTrans" cxnId="{089248B9-54D8-EC40-83C3-3091AB553515}">
      <dgm:prSet/>
      <dgm:spPr/>
      <dgm:t>
        <a:bodyPr/>
        <a:lstStyle/>
        <a:p>
          <a:endParaRPr lang="en-GB"/>
        </a:p>
      </dgm:t>
    </dgm:pt>
    <dgm:pt modelId="{94AC723D-45FE-A947-B20E-7AB2E9F7FC24}" type="sibTrans" cxnId="{089248B9-54D8-EC40-83C3-3091AB553515}">
      <dgm:prSet/>
      <dgm:spPr/>
      <dgm:t>
        <a:bodyPr/>
        <a:lstStyle/>
        <a:p>
          <a:endParaRPr lang="en-GB"/>
        </a:p>
      </dgm:t>
    </dgm:pt>
    <dgm:pt modelId="{FE166CFB-E37D-7D46-A077-2B1F6FD3BD1B}">
      <dgm:prSet phldrT="[Text]"/>
      <dgm:spPr>
        <a:solidFill>
          <a:srgbClr val="1C183C"/>
        </a:solidFill>
      </dgm:spPr>
      <dgm:t>
        <a:bodyPr/>
        <a:lstStyle/>
        <a:p>
          <a:r>
            <a:rPr lang="en-GB" b="1">
              <a:solidFill>
                <a:schemeClr val="bg1"/>
              </a:solidFill>
            </a:rPr>
            <a:t>Our mission</a:t>
          </a:r>
        </a:p>
      </dgm:t>
      <dgm:extLst>
        <a:ext uri="{E40237B7-FDA0-4F09-8148-C483321AD2D9}">
          <dgm14:cNvPr xmlns:dgm14="http://schemas.microsoft.com/office/drawing/2010/diagram" id="0" name="" descr="Our vision: Save Sight. Change Lives&#10;Our mission: We fund the brilliant minds and bright ideas putting change in sight for everyone impacted by vision loss. &#10;Values: Together, we are bold, tenacious, informed, optimistic.&#10;"/>
        </a:ext>
      </dgm:extLst>
    </dgm:pt>
    <dgm:pt modelId="{27A50DDA-3620-E441-83FA-62E0FF6CD91E}" type="parTrans" cxnId="{D3FBEE16-F481-3C46-A6A9-AA682D297A7B}">
      <dgm:prSet/>
      <dgm:spPr/>
      <dgm:t>
        <a:bodyPr/>
        <a:lstStyle/>
        <a:p>
          <a:endParaRPr lang="en-GB"/>
        </a:p>
      </dgm:t>
    </dgm:pt>
    <dgm:pt modelId="{1B359E47-F23E-784F-A7B8-C8F8834BD796}" type="sibTrans" cxnId="{D3FBEE16-F481-3C46-A6A9-AA682D297A7B}">
      <dgm:prSet/>
      <dgm:spPr/>
      <dgm:t>
        <a:bodyPr/>
        <a:lstStyle/>
        <a:p>
          <a:endParaRPr lang="en-GB"/>
        </a:p>
      </dgm:t>
    </dgm:pt>
    <dgm:pt modelId="{D3DF2E02-C2BB-2B47-9750-820F174B1F2B}">
      <dgm:prSet phldrT="[Text]"/>
      <dgm:spPr>
        <a:solidFill>
          <a:srgbClr val="1BFBF9"/>
        </a:solidFill>
      </dgm:spPr>
      <dgm:t>
        <a:bodyPr/>
        <a:lstStyle/>
        <a:p>
          <a:r>
            <a:rPr lang="en-GB" b="1">
              <a:solidFill>
                <a:srgbClr val="1C183C"/>
              </a:solidFill>
            </a:rPr>
            <a:t>We fund the brilliant minds and bright ideas putting change in sight for everyone impacted by vision loss. </a:t>
          </a:r>
        </a:p>
      </dgm:t>
      <dgm:extLst>
        <a:ext uri="{E40237B7-FDA0-4F09-8148-C483321AD2D9}">
          <dgm14:cNvPr xmlns:dgm14="http://schemas.microsoft.com/office/drawing/2010/diagram" id="0" name="" descr="Our vision: Save Sight. Change Lives&#10;Our mission: We fund the brilliant minds and bright ideas putting change in sight for everyone impacted by vision loss. &#10;Values: Together, we are bold, tenacious, informed, optimistic.&#10;"/>
        </a:ext>
      </dgm:extLst>
    </dgm:pt>
    <dgm:pt modelId="{34AF9FE9-9584-CC44-8D1C-A99A5CEA9002}" type="parTrans" cxnId="{E733D643-4E18-4342-A917-346AC762D873}">
      <dgm:prSet/>
      <dgm:spPr/>
      <dgm:t>
        <a:bodyPr/>
        <a:lstStyle/>
        <a:p>
          <a:endParaRPr lang="en-GB"/>
        </a:p>
      </dgm:t>
    </dgm:pt>
    <dgm:pt modelId="{0A3C0E16-4685-6844-BD6D-54AF0E7366A6}" type="sibTrans" cxnId="{E733D643-4E18-4342-A917-346AC762D873}">
      <dgm:prSet/>
      <dgm:spPr/>
      <dgm:t>
        <a:bodyPr/>
        <a:lstStyle/>
        <a:p>
          <a:endParaRPr lang="en-GB"/>
        </a:p>
      </dgm:t>
    </dgm:pt>
    <dgm:pt modelId="{02C7329A-E5C3-FD48-81DF-B54CD4843ED4}">
      <dgm:prSet phldrT="[Text]"/>
      <dgm:spPr>
        <a:solidFill>
          <a:srgbClr val="1C183C"/>
        </a:solidFill>
      </dgm:spPr>
      <dgm:t>
        <a:bodyPr/>
        <a:lstStyle/>
        <a:p>
          <a:r>
            <a:rPr lang="en-GB" b="1">
              <a:solidFill>
                <a:schemeClr val="bg1"/>
              </a:solidFill>
            </a:rPr>
            <a:t>Values</a:t>
          </a:r>
        </a:p>
      </dgm:t>
      <dgm:extLst>
        <a:ext uri="{E40237B7-FDA0-4F09-8148-C483321AD2D9}">
          <dgm14:cNvPr xmlns:dgm14="http://schemas.microsoft.com/office/drawing/2010/diagram" id="0" name="" descr="Our vision: Save Sight. Change Lives&#10;Our mission: We fund the brilliant minds and bright ideas putting change in sight for everyone impacted by vision loss. &#10;Values: Together, we are bold, tenacious, informed, optimistic.&#10;"/>
        </a:ext>
      </dgm:extLst>
    </dgm:pt>
    <dgm:pt modelId="{F5BDD90E-062C-4C49-8C84-9B344A95FF08}" type="parTrans" cxnId="{5F3F78B0-F9E1-024B-86A9-5ABAAA29D36B}">
      <dgm:prSet/>
      <dgm:spPr/>
      <dgm:t>
        <a:bodyPr/>
        <a:lstStyle/>
        <a:p>
          <a:endParaRPr lang="en-GB"/>
        </a:p>
      </dgm:t>
    </dgm:pt>
    <dgm:pt modelId="{C6BCD26B-FE1F-4C44-BFFB-0AAE5D394319}" type="sibTrans" cxnId="{5F3F78B0-F9E1-024B-86A9-5ABAAA29D36B}">
      <dgm:prSet/>
      <dgm:spPr/>
      <dgm:t>
        <a:bodyPr/>
        <a:lstStyle/>
        <a:p>
          <a:endParaRPr lang="en-GB"/>
        </a:p>
      </dgm:t>
    </dgm:pt>
    <dgm:pt modelId="{33E4043F-EE20-B448-8C92-20B87E4E3370}">
      <dgm:prSet phldrT="[Text]"/>
      <dgm:spPr>
        <a:solidFill>
          <a:srgbClr val="1BFBF9"/>
        </a:solidFill>
      </dgm:spPr>
      <dgm:t>
        <a:bodyPr/>
        <a:lstStyle/>
        <a:p>
          <a:r>
            <a:rPr lang="en-GB" b="1">
              <a:solidFill>
                <a:srgbClr val="1C183C"/>
              </a:solidFill>
            </a:rPr>
            <a:t>Together, we are bold, tenacious, informed, optimistic.</a:t>
          </a:r>
        </a:p>
      </dgm:t>
      <dgm:extLst>
        <a:ext uri="{E40237B7-FDA0-4F09-8148-C483321AD2D9}">
          <dgm14:cNvPr xmlns:dgm14="http://schemas.microsoft.com/office/drawing/2010/diagram" id="0" name="" descr="Our vision: Save Sight. Change Lives&#10;Our mission: We fund the brilliant minds and bright ideas putting change in sight for everyone impacted by vision loss. &#10;Values: Together, we are bold, tenacious, informed, optimistic.&#10;"/>
        </a:ext>
      </dgm:extLst>
    </dgm:pt>
    <dgm:pt modelId="{384BA815-7C0A-1245-8CE5-D566C92A18B1}" type="parTrans" cxnId="{D9058777-ED4E-6748-BAEA-A7598800E5D2}">
      <dgm:prSet/>
      <dgm:spPr/>
      <dgm:t>
        <a:bodyPr/>
        <a:lstStyle/>
        <a:p>
          <a:endParaRPr lang="en-GB"/>
        </a:p>
      </dgm:t>
    </dgm:pt>
    <dgm:pt modelId="{122A745F-8B2C-7D41-AFDC-FF2DA659D63D}" type="sibTrans" cxnId="{D9058777-ED4E-6748-BAEA-A7598800E5D2}">
      <dgm:prSet/>
      <dgm:spPr/>
      <dgm:t>
        <a:bodyPr/>
        <a:lstStyle/>
        <a:p>
          <a:endParaRPr lang="en-GB"/>
        </a:p>
      </dgm:t>
    </dgm:pt>
    <dgm:pt modelId="{F5E90230-88A5-E04F-A793-D3B7B3C05DEC}" type="pres">
      <dgm:prSet presAssocID="{C1D977BA-93DD-D445-A909-63A54FFE58CD}" presName="theList" presStyleCnt="0">
        <dgm:presLayoutVars>
          <dgm:dir/>
          <dgm:animLvl val="lvl"/>
          <dgm:resizeHandles val="exact"/>
        </dgm:presLayoutVars>
      </dgm:prSet>
      <dgm:spPr/>
    </dgm:pt>
    <dgm:pt modelId="{79ACF251-57CE-EE46-A73A-8518AC3FBBA1}" type="pres">
      <dgm:prSet presAssocID="{68997374-23DA-8847-B38B-19A063B6C9DD}" presName="compNode" presStyleCnt="0"/>
      <dgm:spPr/>
    </dgm:pt>
    <dgm:pt modelId="{7AF1689F-5A68-134B-A317-002BFE7CD22E}" type="pres">
      <dgm:prSet presAssocID="{68997374-23DA-8847-B38B-19A063B6C9DD}" presName="aNode" presStyleLbl="bgShp" presStyleIdx="0" presStyleCnt="3"/>
      <dgm:spPr/>
    </dgm:pt>
    <dgm:pt modelId="{1333E10D-2C83-B643-B661-140BCA1AB70D}" type="pres">
      <dgm:prSet presAssocID="{68997374-23DA-8847-B38B-19A063B6C9DD}" presName="textNode" presStyleLbl="bgShp" presStyleIdx="0" presStyleCnt="3"/>
      <dgm:spPr/>
    </dgm:pt>
    <dgm:pt modelId="{92ADC201-0261-E046-9330-8EC18C373A75}" type="pres">
      <dgm:prSet presAssocID="{68997374-23DA-8847-B38B-19A063B6C9DD}" presName="compChildNode" presStyleCnt="0"/>
      <dgm:spPr/>
    </dgm:pt>
    <dgm:pt modelId="{A735D3DA-0227-5648-9037-65A92048FF8D}" type="pres">
      <dgm:prSet presAssocID="{68997374-23DA-8847-B38B-19A063B6C9DD}" presName="theInnerList" presStyleCnt="0"/>
      <dgm:spPr/>
    </dgm:pt>
    <dgm:pt modelId="{A3DA8449-9718-0C4D-B6FD-92997A7BB8A6}" type="pres">
      <dgm:prSet presAssocID="{28BD4396-162C-6843-A896-CF89399CF0FB}" presName="childNode" presStyleLbl="node1" presStyleIdx="0" presStyleCnt="3">
        <dgm:presLayoutVars>
          <dgm:bulletEnabled val="1"/>
        </dgm:presLayoutVars>
      </dgm:prSet>
      <dgm:spPr/>
    </dgm:pt>
    <dgm:pt modelId="{7AF7544A-ECFF-4B49-8C08-8C500B45381E}" type="pres">
      <dgm:prSet presAssocID="{68997374-23DA-8847-B38B-19A063B6C9DD}" presName="aSpace" presStyleCnt="0"/>
      <dgm:spPr/>
    </dgm:pt>
    <dgm:pt modelId="{4DE5EBD6-1F2C-CD4C-A2D8-569D58F07702}" type="pres">
      <dgm:prSet presAssocID="{FE166CFB-E37D-7D46-A077-2B1F6FD3BD1B}" presName="compNode" presStyleCnt="0"/>
      <dgm:spPr/>
    </dgm:pt>
    <dgm:pt modelId="{1B7AD24D-F4FF-C748-BE16-67FB1091DC23}" type="pres">
      <dgm:prSet presAssocID="{FE166CFB-E37D-7D46-A077-2B1F6FD3BD1B}" presName="aNode" presStyleLbl="bgShp" presStyleIdx="1" presStyleCnt="3"/>
      <dgm:spPr/>
    </dgm:pt>
    <dgm:pt modelId="{CD6B75FD-0A3C-244E-9FAB-4AE0A0EE8F05}" type="pres">
      <dgm:prSet presAssocID="{FE166CFB-E37D-7D46-A077-2B1F6FD3BD1B}" presName="textNode" presStyleLbl="bgShp" presStyleIdx="1" presStyleCnt="3"/>
      <dgm:spPr/>
    </dgm:pt>
    <dgm:pt modelId="{FD57AD8F-43A3-BA4C-9CCC-08EF0071419C}" type="pres">
      <dgm:prSet presAssocID="{FE166CFB-E37D-7D46-A077-2B1F6FD3BD1B}" presName="compChildNode" presStyleCnt="0"/>
      <dgm:spPr/>
    </dgm:pt>
    <dgm:pt modelId="{9181BBD9-5049-634E-B434-97854A79D0B4}" type="pres">
      <dgm:prSet presAssocID="{FE166CFB-E37D-7D46-A077-2B1F6FD3BD1B}" presName="theInnerList" presStyleCnt="0"/>
      <dgm:spPr/>
    </dgm:pt>
    <dgm:pt modelId="{948CBDC9-CBC2-EC47-A9D0-84B62A2ABEBF}" type="pres">
      <dgm:prSet presAssocID="{D3DF2E02-C2BB-2B47-9750-820F174B1F2B}" presName="childNode" presStyleLbl="node1" presStyleIdx="1" presStyleCnt="3">
        <dgm:presLayoutVars>
          <dgm:bulletEnabled val="1"/>
        </dgm:presLayoutVars>
      </dgm:prSet>
      <dgm:spPr/>
    </dgm:pt>
    <dgm:pt modelId="{D20F0A0D-3518-8E48-8675-337C8FC44A90}" type="pres">
      <dgm:prSet presAssocID="{FE166CFB-E37D-7D46-A077-2B1F6FD3BD1B}" presName="aSpace" presStyleCnt="0"/>
      <dgm:spPr/>
    </dgm:pt>
    <dgm:pt modelId="{9DA41F3F-47EB-C245-9512-F576D14A45BB}" type="pres">
      <dgm:prSet presAssocID="{02C7329A-E5C3-FD48-81DF-B54CD4843ED4}" presName="compNode" presStyleCnt="0"/>
      <dgm:spPr/>
    </dgm:pt>
    <dgm:pt modelId="{656385CB-B9F9-564B-A0A8-A347DF62F528}" type="pres">
      <dgm:prSet presAssocID="{02C7329A-E5C3-FD48-81DF-B54CD4843ED4}" presName="aNode" presStyleLbl="bgShp" presStyleIdx="2" presStyleCnt="3"/>
      <dgm:spPr/>
    </dgm:pt>
    <dgm:pt modelId="{DA7CB581-D231-894E-9F61-B61CDEEA5D20}" type="pres">
      <dgm:prSet presAssocID="{02C7329A-E5C3-FD48-81DF-B54CD4843ED4}" presName="textNode" presStyleLbl="bgShp" presStyleIdx="2" presStyleCnt="3"/>
      <dgm:spPr/>
    </dgm:pt>
    <dgm:pt modelId="{8B219794-0F88-884E-918F-376F72AED973}" type="pres">
      <dgm:prSet presAssocID="{02C7329A-E5C3-FD48-81DF-B54CD4843ED4}" presName="compChildNode" presStyleCnt="0"/>
      <dgm:spPr/>
    </dgm:pt>
    <dgm:pt modelId="{3792F6B8-597F-B345-891F-657E07B55624}" type="pres">
      <dgm:prSet presAssocID="{02C7329A-E5C3-FD48-81DF-B54CD4843ED4}" presName="theInnerList" presStyleCnt="0"/>
      <dgm:spPr/>
    </dgm:pt>
    <dgm:pt modelId="{CF16847A-0AE0-0847-A393-9C9C9DC0B72A}" type="pres">
      <dgm:prSet presAssocID="{33E4043F-EE20-B448-8C92-20B87E4E3370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1E310D16-8867-0445-8575-EA163B3A8682}" type="presOf" srcId="{C1D977BA-93DD-D445-A909-63A54FFE58CD}" destId="{F5E90230-88A5-E04F-A793-D3B7B3C05DEC}" srcOrd="0" destOrd="0" presId="urn:microsoft.com/office/officeart/2005/8/layout/lProcess2"/>
    <dgm:cxn modelId="{D3FBEE16-F481-3C46-A6A9-AA682D297A7B}" srcId="{C1D977BA-93DD-D445-A909-63A54FFE58CD}" destId="{FE166CFB-E37D-7D46-A077-2B1F6FD3BD1B}" srcOrd="1" destOrd="0" parTransId="{27A50DDA-3620-E441-83FA-62E0FF6CD91E}" sibTransId="{1B359E47-F23E-784F-A7B8-C8F8834BD796}"/>
    <dgm:cxn modelId="{7375F430-C33D-9143-B622-9154BBD6E20A}" type="presOf" srcId="{FE166CFB-E37D-7D46-A077-2B1F6FD3BD1B}" destId="{CD6B75FD-0A3C-244E-9FAB-4AE0A0EE8F05}" srcOrd="1" destOrd="0" presId="urn:microsoft.com/office/officeart/2005/8/layout/lProcess2"/>
    <dgm:cxn modelId="{B3769032-104C-C74A-A35B-6DDEA66773E3}" type="presOf" srcId="{FE166CFB-E37D-7D46-A077-2B1F6FD3BD1B}" destId="{1B7AD24D-F4FF-C748-BE16-67FB1091DC23}" srcOrd="0" destOrd="0" presId="urn:microsoft.com/office/officeart/2005/8/layout/lProcess2"/>
    <dgm:cxn modelId="{1B59F336-D4B8-9743-BC2C-DBA49134E503}" type="presOf" srcId="{68997374-23DA-8847-B38B-19A063B6C9DD}" destId="{1333E10D-2C83-B643-B661-140BCA1AB70D}" srcOrd="1" destOrd="0" presId="urn:microsoft.com/office/officeart/2005/8/layout/lProcess2"/>
    <dgm:cxn modelId="{85EBFD36-CAA0-5047-99A0-293F29996DBB}" type="presOf" srcId="{02C7329A-E5C3-FD48-81DF-B54CD4843ED4}" destId="{DA7CB581-D231-894E-9F61-B61CDEEA5D20}" srcOrd="1" destOrd="0" presId="urn:microsoft.com/office/officeart/2005/8/layout/lProcess2"/>
    <dgm:cxn modelId="{E733D643-4E18-4342-A917-346AC762D873}" srcId="{FE166CFB-E37D-7D46-A077-2B1F6FD3BD1B}" destId="{D3DF2E02-C2BB-2B47-9750-820F174B1F2B}" srcOrd="0" destOrd="0" parTransId="{34AF9FE9-9584-CC44-8D1C-A99A5CEA9002}" sibTransId="{0A3C0E16-4685-6844-BD6D-54AF0E7366A6}"/>
    <dgm:cxn modelId="{4B84A94A-EE3D-0B45-A404-3D59AF27529F}" srcId="{C1D977BA-93DD-D445-A909-63A54FFE58CD}" destId="{68997374-23DA-8847-B38B-19A063B6C9DD}" srcOrd="0" destOrd="0" parTransId="{E2446D59-2248-1546-8434-59B44B79BD2B}" sibTransId="{7B802913-617B-A941-8863-17812BD24C0D}"/>
    <dgm:cxn modelId="{D9058777-ED4E-6748-BAEA-A7598800E5D2}" srcId="{02C7329A-E5C3-FD48-81DF-B54CD4843ED4}" destId="{33E4043F-EE20-B448-8C92-20B87E4E3370}" srcOrd="0" destOrd="0" parTransId="{384BA815-7C0A-1245-8CE5-D566C92A18B1}" sibTransId="{122A745F-8B2C-7D41-AFDC-FF2DA659D63D}"/>
    <dgm:cxn modelId="{5069C078-DC95-4F41-B511-818B1EA00279}" type="presOf" srcId="{28BD4396-162C-6843-A896-CF89399CF0FB}" destId="{A3DA8449-9718-0C4D-B6FD-92997A7BB8A6}" srcOrd="0" destOrd="0" presId="urn:microsoft.com/office/officeart/2005/8/layout/lProcess2"/>
    <dgm:cxn modelId="{01CF8886-99E8-3543-AFE2-49E663589062}" type="presOf" srcId="{D3DF2E02-C2BB-2B47-9750-820F174B1F2B}" destId="{948CBDC9-CBC2-EC47-A9D0-84B62A2ABEBF}" srcOrd="0" destOrd="0" presId="urn:microsoft.com/office/officeart/2005/8/layout/lProcess2"/>
    <dgm:cxn modelId="{5F3F78B0-F9E1-024B-86A9-5ABAAA29D36B}" srcId="{C1D977BA-93DD-D445-A909-63A54FFE58CD}" destId="{02C7329A-E5C3-FD48-81DF-B54CD4843ED4}" srcOrd="2" destOrd="0" parTransId="{F5BDD90E-062C-4C49-8C84-9B344A95FF08}" sibTransId="{C6BCD26B-FE1F-4C44-BFFB-0AAE5D394319}"/>
    <dgm:cxn modelId="{0A3328B9-F20D-5D4A-BB03-2DBD7792F1EA}" type="presOf" srcId="{33E4043F-EE20-B448-8C92-20B87E4E3370}" destId="{CF16847A-0AE0-0847-A393-9C9C9DC0B72A}" srcOrd="0" destOrd="0" presId="urn:microsoft.com/office/officeart/2005/8/layout/lProcess2"/>
    <dgm:cxn modelId="{089248B9-54D8-EC40-83C3-3091AB553515}" srcId="{68997374-23DA-8847-B38B-19A063B6C9DD}" destId="{28BD4396-162C-6843-A896-CF89399CF0FB}" srcOrd="0" destOrd="0" parTransId="{0B3C45AF-93A6-9145-880F-14C7C8B0B579}" sibTransId="{94AC723D-45FE-A947-B20E-7AB2E9F7FC24}"/>
    <dgm:cxn modelId="{87343ABB-70BF-104D-9BF6-36F4E544C7BC}" type="presOf" srcId="{68997374-23DA-8847-B38B-19A063B6C9DD}" destId="{7AF1689F-5A68-134B-A317-002BFE7CD22E}" srcOrd="0" destOrd="0" presId="urn:microsoft.com/office/officeart/2005/8/layout/lProcess2"/>
    <dgm:cxn modelId="{C6ED35F9-F603-964E-B923-C79A82743A0C}" type="presOf" srcId="{02C7329A-E5C3-FD48-81DF-B54CD4843ED4}" destId="{656385CB-B9F9-564B-A0A8-A347DF62F528}" srcOrd="0" destOrd="0" presId="urn:microsoft.com/office/officeart/2005/8/layout/lProcess2"/>
    <dgm:cxn modelId="{D18590E6-C92B-994F-B9F6-6FDD26119BC4}" type="presParOf" srcId="{F5E90230-88A5-E04F-A793-D3B7B3C05DEC}" destId="{79ACF251-57CE-EE46-A73A-8518AC3FBBA1}" srcOrd="0" destOrd="0" presId="urn:microsoft.com/office/officeart/2005/8/layout/lProcess2"/>
    <dgm:cxn modelId="{C63C84A3-F640-1247-AEF8-E5E32B552E6A}" type="presParOf" srcId="{79ACF251-57CE-EE46-A73A-8518AC3FBBA1}" destId="{7AF1689F-5A68-134B-A317-002BFE7CD22E}" srcOrd="0" destOrd="0" presId="urn:microsoft.com/office/officeart/2005/8/layout/lProcess2"/>
    <dgm:cxn modelId="{C5289F1F-CD2D-D749-9C94-36A5187289A5}" type="presParOf" srcId="{79ACF251-57CE-EE46-A73A-8518AC3FBBA1}" destId="{1333E10D-2C83-B643-B661-140BCA1AB70D}" srcOrd="1" destOrd="0" presId="urn:microsoft.com/office/officeart/2005/8/layout/lProcess2"/>
    <dgm:cxn modelId="{611228EE-F864-0B4E-A6E6-CEF1CCD899C5}" type="presParOf" srcId="{79ACF251-57CE-EE46-A73A-8518AC3FBBA1}" destId="{92ADC201-0261-E046-9330-8EC18C373A75}" srcOrd="2" destOrd="0" presId="urn:microsoft.com/office/officeart/2005/8/layout/lProcess2"/>
    <dgm:cxn modelId="{F5A18E7B-AF07-FF4E-924C-E5362E4A3A10}" type="presParOf" srcId="{92ADC201-0261-E046-9330-8EC18C373A75}" destId="{A735D3DA-0227-5648-9037-65A92048FF8D}" srcOrd="0" destOrd="0" presId="urn:microsoft.com/office/officeart/2005/8/layout/lProcess2"/>
    <dgm:cxn modelId="{AB99DCF0-85EA-1B4E-B76F-A4F49DC6F058}" type="presParOf" srcId="{A735D3DA-0227-5648-9037-65A92048FF8D}" destId="{A3DA8449-9718-0C4D-B6FD-92997A7BB8A6}" srcOrd="0" destOrd="0" presId="urn:microsoft.com/office/officeart/2005/8/layout/lProcess2"/>
    <dgm:cxn modelId="{BF4432EC-DB08-5246-9A18-A7344667F783}" type="presParOf" srcId="{F5E90230-88A5-E04F-A793-D3B7B3C05DEC}" destId="{7AF7544A-ECFF-4B49-8C08-8C500B45381E}" srcOrd="1" destOrd="0" presId="urn:microsoft.com/office/officeart/2005/8/layout/lProcess2"/>
    <dgm:cxn modelId="{688AF465-6290-C049-9306-0A08219438CA}" type="presParOf" srcId="{F5E90230-88A5-E04F-A793-D3B7B3C05DEC}" destId="{4DE5EBD6-1F2C-CD4C-A2D8-569D58F07702}" srcOrd="2" destOrd="0" presId="urn:microsoft.com/office/officeart/2005/8/layout/lProcess2"/>
    <dgm:cxn modelId="{3A9B7E33-8E11-F94C-9263-374EADBA8588}" type="presParOf" srcId="{4DE5EBD6-1F2C-CD4C-A2D8-569D58F07702}" destId="{1B7AD24D-F4FF-C748-BE16-67FB1091DC23}" srcOrd="0" destOrd="0" presId="urn:microsoft.com/office/officeart/2005/8/layout/lProcess2"/>
    <dgm:cxn modelId="{3ABD34F1-9AF1-2549-9CC3-495DA8DAD971}" type="presParOf" srcId="{4DE5EBD6-1F2C-CD4C-A2D8-569D58F07702}" destId="{CD6B75FD-0A3C-244E-9FAB-4AE0A0EE8F05}" srcOrd="1" destOrd="0" presId="urn:microsoft.com/office/officeart/2005/8/layout/lProcess2"/>
    <dgm:cxn modelId="{432A0396-68C1-D948-8AFD-771085C52A45}" type="presParOf" srcId="{4DE5EBD6-1F2C-CD4C-A2D8-569D58F07702}" destId="{FD57AD8F-43A3-BA4C-9CCC-08EF0071419C}" srcOrd="2" destOrd="0" presId="urn:microsoft.com/office/officeart/2005/8/layout/lProcess2"/>
    <dgm:cxn modelId="{C25EBE1D-F99D-5B48-840B-35C8697A1C85}" type="presParOf" srcId="{FD57AD8F-43A3-BA4C-9CCC-08EF0071419C}" destId="{9181BBD9-5049-634E-B434-97854A79D0B4}" srcOrd="0" destOrd="0" presId="urn:microsoft.com/office/officeart/2005/8/layout/lProcess2"/>
    <dgm:cxn modelId="{79F13E0E-E38B-784D-A5AC-EA6E1DAD1DEA}" type="presParOf" srcId="{9181BBD9-5049-634E-B434-97854A79D0B4}" destId="{948CBDC9-CBC2-EC47-A9D0-84B62A2ABEBF}" srcOrd="0" destOrd="0" presId="urn:microsoft.com/office/officeart/2005/8/layout/lProcess2"/>
    <dgm:cxn modelId="{F967BC76-5CB7-AA46-AB07-E750D0C1A2D6}" type="presParOf" srcId="{F5E90230-88A5-E04F-A793-D3B7B3C05DEC}" destId="{D20F0A0D-3518-8E48-8675-337C8FC44A90}" srcOrd="3" destOrd="0" presId="urn:microsoft.com/office/officeart/2005/8/layout/lProcess2"/>
    <dgm:cxn modelId="{798ED67B-8845-3D41-AB15-F4A65A62D338}" type="presParOf" srcId="{F5E90230-88A5-E04F-A793-D3B7B3C05DEC}" destId="{9DA41F3F-47EB-C245-9512-F576D14A45BB}" srcOrd="4" destOrd="0" presId="urn:microsoft.com/office/officeart/2005/8/layout/lProcess2"/>
    <dgm:cxn modelId="{E57C6FB0-754A-EF4A-B6CD-12A7030E6BFF}" type="presParOf" srcId="{9DA41F3F-47EB-C245-9512-F576D14A45BB}" destId="{656385CB-B9F9-564B-A0A8-A347DF62F528}" srcOrd="0" destOrd="0" presId="urn:microsoft.com/office/officeart/2005/8/layout/lProcess2"/>
    <dgm:cxn modelId="{8F4ED79F-B636-724C-935B-23D000323EA0}" type="presParOf" srcId="{9DA41F3F-47EB-C245-9512-F576D14A45BB}" destId="{DA7CB581-D231-894E-9F61-B61CDEEA5D20}" srcOrd="1" destOrd="0" presId="urn:microsoft.com/office/officeart/2005/8/layout/lProcess2"/>
    <dgm:cxn modelId="{3E33B72A-2EE3-EB49-80D8-620982F4CE0F}" type="presParOf" srcId="{9DA41F3F-47EB-C245-9512-F576D14A45BB}" destId="{8B219794-0F88-884E-918F-376F72AED973}" srcOrd="2" destOrd="0" presId="urn:microsoft.com/office/officeart/2005/8/layout/lProcess2"/>
    <dgm:cxn modelId="{BFCFB02C-F767-0344-B633-DBFD695D7C01}" type="presParOf" srcId="{8B219794-0F88-884E-918F-376F72AED973}" destId="{3792F6B8-597F-B345-891F-657E07B55624}" srcOrd="0" destOrd="0" presId="urn:microsoft.com/office/officeart/2005/8/layout/lProcess2"/>
    <dgm:cxn modelId="{9C372C80-3C10-F644-9C96-B873B4FC3C87}" type="presParOf" srcId="{3792F6B8-597F-B345-891F-657E07B55624}" destId="{CF16847A-0AE0-0847-A393-9C9C9DC0B72A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1689F-5A68-134B-A317-002BFE7CD22E}">
      <dsp:nvSpPr>
        <dsp:cNvPr id="0" name=""/>
        <dsp:cNvSpPr/>
      </dsp:nvSpPr>
      <dsp:spPr>
        <a:xfrm>
          <a:off x="2747" y="0"/>
          <a:ext cx="7144525" cy="8459788"/>
        </a:xfrm>
        <a:prstGeom prst="roundRect">
          <a:avLst>
            <a:gd name="adj" fmla="val 10000"/>
          </a:avLst>
        </a:prstGeom>
        <a:solidFill>
          <a:srgbClr val="1C183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b="1" kern="1200">
              <a:solidFill>
                <a:schemeClr val="bg1"/>
              </a:solidFill>
            </a:rPr>
            <a:t>Our vision</a:t>
          </a:r>
        </a:p>
      </dsp:txBody>
      <dsp:txXfrm>
        <a:off x="2747" y="0"/>
        <a:ext cx="7144525" cy="2537936"/>
      </dsp:txXfrm>
    </dsp:sp>
    <dsp:sp modelId="{A3DA8449-9718-0C4D-B6FD-92997A7BB8A6}">
      <dsp:nvSpPr>
        <dsp:cNvPr id="0" name=""/>
        <dsp:cNvSpPr/>
      </dsp:nvSpPr>
      <dsp:spPr>
        <a:xfrm>
          <a:off x="717200" y="2537936"/>
          <a:ext cx="5715620" cy="5498862"/>
        </a:xfrm>
        <a:prstGeom prst="roundRect">
          <a:avLst>
            <a:gd name="adj" fmla="val 10000"/>
          </a:avLst>
        </a:prstGeom>
        <a:solidFill>
          <a:srgbClr val="1BFBF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02870" rIns="13716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b="1" kern="1200">
              <a:solidFill>
                <a:schemeClr val="tx1"/>
              </a:solidFill>
            </a:rPr>
            <a:t>Save Sight. </a:t>
          </a:r>
          <a:br>
            <a:rPr lang="en-GB" sz="5400" b="1" kern="1200">
              <a:solidFill>
                <a:schemeClr val="tx1"/>
              </a:solidFill>
            </a:rPr>
          </a:br>
          <a:r>
            <a:rPr lang="en-GB" sz="5400" b="1" kern="1200">
              <a:solidFill>
                <a:schemeClr val="tx1"/>
              </a:solidFill>
            </a:rPr>
            <a:t>Change Lives</a:t>
          </a:r>
        </a:p>
      </dsp:txBody>
      <dsp:txXfrm>
        <a:off x="878256" y="2698992"/>
        <a:ext cx="5393508" cy="5176750"/>
      </dsp:txXfrm>
    </dsp:sp>
    <dsp:sp modelId="{1B7AD24D-F4FF-C748-BE16-67FB1091DC23}">
      <dsp:nvSpPr>
        <dsp:cNvPr id="0" name=""/>
        <dsp:cNvSpPr/>
      </dsp:nvSpPr>
      <dsp:spPr>
        <a:xfrm>
          <a:off x="7683112" y="0"/>
          <a:ext cx="7144525" cy="8459788"/>
        </a:xfrm>
        <a:prstGeom prst="roundRect">
          <a:avLst>
            <a:gd name="adj" fmla="val 10000"/>
          </a:avLst>
        </a:prstGeom>
        <a:solidFill>
          <a:srgbClr val="1C183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b="1" kern="1200">
              <a:solidFill>
                <a:schemeClr val="bg1"/>
              </a:solidFill>
            </a:rPr>
            <a:t>Our mission</a:t>
          </a:r>
        </a:p>
      </dsp:txBody>
      <dsp:txXfrm>
        <a:off x="7683112" y="0"/>
        <a:ext cx="7144525" cy="2537936"/>
      </dsp:txXfrm>
    </dsp:sp>
    <dsp:sp modelId="{948CBDC9-CBC2-EC47-A9D0-84B62A2ABEBF}">
      <dsp:nvSpPr>
        <dsp:cNvPr id="0" name=""/>
        <dsp:cNvSpPr/>
      </dsp:nvSpPr>
      <dsp:spPr>
        <a:xfrm>
          <a:off x="8397564" y="2537936"/>
          <a:ext cx="5715620" cy="5498862"/>
        </a:xfrm>
        <a:prstGeom prst="roundRect">
          <a:avLst>
            <a:gd name="adj" fmla="val 10000"/>
          </a:avLst>
        </a:prstGeom>
        <a:solidFill>
          <a:srgbClr val="1BFBF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380" tIns="89535" rIns="11938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700" b="1" kern="1200">
              <a:solidFill>
                <a:srgbClr val="1C183C"/>
              </a:solidFill>
            </a:rPr>
            <a:t>We fund the brilliant minds and bright ideas putting change in sight for everyone impacted by vision loss. </a:t>
          </a:r>
        </a:p>
      </dsp:txBody>
      <dsp:txXfrm>
        <a:off x="8558620" y="2698992"/>
        <a:ext cx="5393508" cy="5176750"/>
      </dsp:txXfrm>
    </dsp:sp>
    <dsp:sp modelId="{656385CB-B9F9-564B-A0A8-A347DF62F528}">
      <dsp:nvSpPr>
        <dsp:cNvPr id="0" name=""/>
        <dsp:cNvSpPr/>
      </dsp:nvSpPr>
      <dsp:spPr>
        <a:xfrm>
          <a:off x="15363476" y="0"/>
          <a:ext cx="7144525" cy="8459788"/>
        </a:xfrm>
        <a:prstGeom prst="roundRect">
          <a:avLst>
            <a:gd name="adj" fmla="val 10000"/>
          </a:avLst>
        </a:prstGeom>
        <a:solidFill>
          <a:srgbClr val="1C183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b="1" kern="1200">
              <a:solidFill>
                <a:schemeClr val="bg1"/>
              </a:solidFill>
            </a:rPr>
            <a:t>Values</a:t>
          </a:r>
        </a:p>
      </dsp:txBody>
      <dsp:txXfrm>
        <a:off x="15363476" y="0"/>
        <a:ext cx="7144525" cy="2537936"/>
      </dsp:txXfrm>
    </dsp:sp>
    <dsp:sp modelId="{CF16847A-0AE0-0847-A393-9C9C9DC0B72A}">
      <dsp:nvSpPr>
        <dsp:cNvPr id="0" name=""/>
        <dsp:cNvSpPr/>
      </dsp:nvSpPr>
      <dsp:spPr>
        <a:xfrm>
          <a:off x="16077929" y="2537936"/>
          <a:ext cx="5715620" cy="5498862"/>
        </a:xfrm>
        <a:prstGeom prst="roundRect">
          <a:avLst>
            <a:gd name="adj" fmla="val 10000"/>
          </a:avLst>
        </a:prstGeom>
        <a:solidFill>
          <a:srgbClr val="1BFBF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380" tIns="89535" rIns="11938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700" b="1" kern="1200">
              <a:solidFill>
                <a:srgbClr val="1C183C"/>
              </a:solidFill>
            </a:rPr>
            <a:t>Together, we are bold, tenacious, informed, optimistic.</a:t>
          </a:r>
        </a:p>
      </dsp:txBody>
      <dsp:txXfrm>
        <a:off x="16238985" y="2698992"/>
        <a:ext cx="5393508" cy="5176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296708-2605-8185-5688-2F84146A40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10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5F2D1-E322-70F0-0737-A9B98BB2A6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17951-B430-41D7-BD24-9AA583A65B8C}" type="datetimeFigureOut">
              <a:rPr lang="en-GB" sz="1000" smtClean="0"/>
              <a:t>20/01/2025</a:t>
            </a:fld>
            <a:endParaRPr lang="en-GB" sz="1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5B07C-9542-1050-1F1C-0FEB2A7CCB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1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6D7BA-2F9B-0883-B944-8EF5F4427B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D2C69-7CA3-4E46-8BD8-AC98F9A7C1E7}" type="slidenum">
              <a:rPr lang="en-GB" sz="1000" smtClean="0"/>
              <a:t>‹#›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083954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B6A59C0-999E-4442-92CC-0B4A113B3987}" type="datetimeFigureOut">
              <a:rPr lang="en-GB" smtClean="0"/>
              <a:pPr/>
              <a:t>20/01/2025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B13C480F-11B2-4179-8A24-86278DA626C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48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500"/>
      </a:spcAft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spcAft>
        <a:spcPts val="500"/>
      </a:spcAft>
      <a:buFont typeface="Arial" panose="020B0604020202020204" pitchFamily="34" charset="0"/>
      <a:buChar char="–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spcAft>
        <a:spcPts val="500"/>
      </a:spcAft>
      <a:buFont typeface="Arial" panose="020B0604020202020204" pitchFamily="34" charset="0"/>
      <a:buChar char="–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540000" indent="-180000" algn="l" defTabSz="914400" rtl="0" eaLnBrk="1" latinLnBrk="0" hangingPunct="1">
      <a:spcAft>
        <a:spcPts val="500"/>
      </a:spcAft>
      <a:buFont typeface="Arial" panose="020B0604020202020204" pitchFamily="34" charset="0"/>
      <a:buChar char="–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720000" indent="-180000" algn="l" defTabSz="914400" rtl="0" eaLnBrk="1" latinLnBrk="0" hangingPunct="1">
      <a:spcAft>
        <a:spcPts val="500"/>
      </a:spcAft>
      <a:buFont typeface="Arial" panose="020B0604020202020204" pitchFamily="34" charset="0"/>
      <a:buChar char="–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480F-11B2-4179-8A24-86278DA626C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868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Get everyone to say a ‘quick’ hello – so everyone’s voices are ‘in the room’.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480F-11B2-4179-8A24-86278DA626C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58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480F-11B2-4179-8A24-86278DA626C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77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ACB10-8F03-2D0A-4162-3F846728A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2B6502-EFB1-9E85-72DF-32595327C9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194F86-01FE-7D44-18FF-456AA8012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A3E41-C041-75D8-4DA7-296A105F75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480F-11B2-4179-8A24-86278DA626C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28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5E29856-4117-C69C-BA83-54B74C092407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492500" y="3419473"/>
            <a:ext cx="12282488" cy="8460000"/>
          </a:xfrm>
        </p:spPr>
        <p:txBody>
          <a:bodyPr/>
          <a:lstStyle>
            <a:lvl1pPr>
              <a:defRPr sz="6000" b="1"/>
            </a:lvl1pPr>
          </a:lstStyle>
          <a:p>
            <a:r>
              <a:rPr lang="en-GB"/>
              <a:t>Click icon to add table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688919-E234-42AA-92AE-3C26DD2F4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F0C-9208-40A9-AEE0-F53652F1AFD8}" type="datetime1">
              <a:rPr lang="en-GB" noProof="0" smtClean="0"/>
              <a:t>20/01/2025</a:t>
            </a:fld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C93AF6-C1DC-4BAF-A2C6-2C711470C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© Fight for Sight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50F5AD-6CA0-4A01-B76E-2C5F74AB9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71808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Mess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F5D3BA0-9174-DD21-64F6-0EC2C3D27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3300" y="0"/>
            <a:ext cx="13220700" cy="137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89BBC7-9808-CCBE-074A-83E04E4A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1881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6000" y="3132000"/>
            <a:ext cx="17400404" cy="8693671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Aft>
                <a:spcPts val="1200"/>
              </a:spcAft>
              <a:buNone/>
              <a:defRPr sz="9000" b="1" spc="-200" baseline="0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D5AFE0-029D-9876-5C3F-FD3A6F64F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A70923C-1439-472D-A21A-E5EFA0B7ABEA}" type="datetime1">
              <a:rPr lang="en-GB" smtClean="0"/>
              <a:pPr/>
              <a:t>20/01/2025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E00E79-5CC8-A424-43C8-75877F6DF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© Fight for Sight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D1211-A46B-54D9-9C4E-B96039C3D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3B3E83-EE5E-4ECE-E7B2-8CFF53021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35999" y="12765600"/>
            <a:ext cx="22511376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84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arge Mess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F5D3BA0-9174-DD21-64F6-0EC2C3D27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3300" y="0"/>
            <a:ext cx="13220700" cy="13716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D5AFE0-029D-9876-5C3F-FD3A6F64F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A70923C-1439-472D-A21A-E5EFA0B7ABEA}" type="datetime1">
              <a:rPr lang="en-GB" smtClean="0"/>
              <a:pPr/>
              <a:t>20/01/2025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E00E79-5CC8-A424-43C8-75877F6DF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© [New name]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D1211-A46B-54D9-9C4E-B96039C3D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3B3E83-EE5E-4ECE-E7B2-8CFF53021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35999" y="12765600"/>
            <a:ext cx="22511376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E71318-F0C0-C91B-9E8A-12C0FF00C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5999" y="3420000"/>
            <a:ext cx="11005200" cy="8460527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A666F81-88F8-01D9-829E-966AB6DC56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442175" y="3420000"/>
            <a:ext cx="11005200" cy="8460527"/>
          </a:xfrm>
        </p:spPr>
        <p:txBody>
          <a:bodyPr/>
          <a:lstStyle>
            <a:lvl1pPr>
              <a:defRPr sz="16600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4000">
                <a:solidFill>
                  <a:schemeClr val="bg1"/>
                </a:solidFill>
              </a:defRPr>
            </a:lvl3pPr>
            <a:lvl4pPr>
              <a:defRPr sz="4000"/>
            </a:lvl4pPr>
            <a:lvl5pPr>
              <a:defRPr sz="4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62D706-97ED-B6A2-DB70-0E358B828733}"/>
              </a:ext>
            </a:extLst>
          </p:cNvPr>
          <p:cNvSpPr txBox="1">
            <a:spLocks/>
          </p:cNvSpPr>
          <p:nvPr userDrawn="1"/>
        </p:nvSpPr>
        <p:spPr>
          <a:xfrm>
            <a:off x="935999" y="935038"/>
            <a:ext cx="22511375" cy="15849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500" b="1" i="0" kern="1200" spc="-100" baseline="0">
                <a:solidFill>
                  <a:schemeClr val="tx1"/>
                </a:solidFill>
                <a:latin typeface="National" panose="020B0504030502020203" pitchFamily="34" charset="77"/>
                <a:ea typeface="+mj-ea"/>
                <a:cs typeface="National" panose="020B0504030502020203" pitchFamily="34" charset="77"/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9BBC7-9808-CCBE-074A-83E04E4A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1881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1652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Mess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F5D3BA0-9174-DD21-64F6-0EC2C3D27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3300" y="0"/>
            <a:ext cx="13220700" cy="137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89BBC7-9808-CCBE-074A-83E04E4A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1881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6000" y="3132000"/>
            <a:ext cx="17400404" cy="8693671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Aft>
                <a:spcPts val="1200"/>
              </a:spcAft>
              <a:buNone/>
              <a:defRPr sz="9000" b="1" spc="-200" baseline="0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D5AFE0-029D-9876-5C3F-FD3A6F64F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A70923C-1439-472D-A21A-E5EFA0B7ABEA}" type="datetime1">
              <a:rPr lang="en-GB" smtClean="0"/>
              <a:pPr/>
              <a:t>20/01/2025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E00E79-5CC8-A424-43C8-75877F6DF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© [New name]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D1211-A46B-54D9-9C4E-B96039C3D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3B3E83-EE5E-4ECE-E7B2-8CFF53021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35999" y="12765600"/>
            <a:ext cx="22511376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059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arge Mess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F5D3BA0-9174-DD21-64F6-0EC2C3D27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3300" y="0"/>
            <a:ext cx="13220700" cy="137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89BBC7-9808-CCBE-074A-83E04E4A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1881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6000" y="3132000"/>
            <a:ext cx="17400404" cy="8693671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Aft>
                <a:spcPts val="1200"/>
              </a:spcAft>
              <a:buNone/>
              <a:defRPr sz="9000" b="1" spc="-200" baseline="0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D5AFE0-029D-9876-5C3F-FD3A6F64F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A70923C-1439-472D-A21A-E5EFA0B7ABEA}" type="datetime1">
              <a:rPr lang="en-GB" smtClean="0"/>
              <a:pPr/>
              <a:t>20/01/2025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E00E79-5CC8-A424-43C8-75877F6DF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© [New name]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D1211-A46B-54D9-9C4E-B96039C3D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3B3E83-EE5E-4ECE-E7B2-8CFF53021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35999" y="12765600"/>
            <a:ext cx="22511376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465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BE32F9E5-BB6B-1432-7CA3-7C124DCA4511}"/>
              </a:ext>
            </a:extLst>
          </p:cNvPr>
          <p:cNvSpPr/>
          <p:nvPr userDrawn="1"/>
        </p:nvSpPr>
        <p:spPr>
          <a:xfrm>
            <a:off x="3507000" y="-54768"/>
            <a:ext cx="17370000" cy="13788246"/>
          </a:xfrm>
          <a:custGeom>
            <a:avLst/>
            <a:gdLst>
              <a:gd name="connsiteX0" fmla="*/ 3262526 w 17370000"/>
              <a:gd name="connsiteY0" fmla="*/ 0 h 13788246"/>
              <a:gd name="connsiteX1" fmla="*/ 14107474 w 17370000"/>
              <a:gd name="connsiteY1" fmla="*/ 0 h 13788246"/>
              <a:gd name="connsiteX2" fmla="*/ 14209466 w 17370000"/>
              <a:gd name="connsiteY2" fmla="*/ 80150 h 13788246"/>
              <a:gd name="connsiteX3" fmla="*/ 17370000 w 17370000"/>
              <a:gd name="connsiteY3" fmla="*/ 6781918 h 13788246"/>
              <a:gd name="connsiteX4" fmla="*/ 13881374 w 17370000"/>
              <a:gd name="connsiteY4" fmla="*/ 13741516 h 13788246"/>
              <a:gd name="connsiteX5" fmla="*/ 13815660 w 17370000"/>
              <a:gd name="connsiteY5" fmla="*/ 13788246 h 13788246"/>
              <a:gd name="connsiteX6" fmla="*/ 3554340 w 17370000"/>
              <a:gd name="connsiteY6" fmla="*/ 13788246 h 13788246"/>
              <a:gd name="connsiteX7" fmla="*/ 3488626 w 17370000"/>
              <a:gd name="connsiteY7" fmla="*/ 13741516 h 13788246"/>
              <a:gd name="connsiteX8" fmla="*/ 0 w 17370000"/>
              <a:gd name="connsiteY8" fmla="*/ 6781918 h 13788246"/>
              <a:gd name="connsiteX9" fmla="*/ 3160534 w 17370000"/>
              <a:gd name="connsiteY9" fmla="*/ 80150 h 13788246"/>
              <a:gd name="connsiteX10" fmla="*/ 3262526 w 17370000"/>
              <a:gd name="connsiteY10" fmla="*/ 0 h 1378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70000" h="13788246">
                <a:moveTo>
                  <a:pt x="3262526" y="0"/>
                </a:moveTo>
                <a:lnTo>
                  <a:pt x="14107474" y="0"/>
                </a:lnTo>
                <a:lnTo>
                  <a:pt x="14209466" y="80150"/>
                </a:lnTo>
                <a:cubicBezTo>
                  <a:pt x="16139684" y="1673107"/>
                  <a:pt x="17370000" y="4083835"/>
                  <a:pt x="17370000" y="6781918"/>
                </a:cubicBezTo>
                <a:cubicBezTo>
                  <a:pt x="17370000" y="9629895"/>
                  <a:pt x="15999184" y="12157701"/>
                  <a:pt x="13881374" y="13741516"/>
                </a:cubicBezTo>
                <a:lnTo>
                  <a:pt x="13815660" y="13788246"/>
                </a:lnTo>
                <a:lnTo>
                  <a:pt x="3554340" y="13788246"/>
                </a:lnTo>
                <a:lnTo>
                  <a:pt x="3488626" y="13741516"/>
                </a:lnTo>
                <a:cubicBezTo>
                  <a:pt x="1370816" y="12157701"/>
                  <a:pt x="0" y="9629895"/>
                  <a:pt x="0" y="6781918"/>
                </a:cubicBezTo>
                <a:cubicBezTo>
                  <a:pt x="0" y="4083835"/>
                  <a:pt x="1230317" y="1673107"/>
                  <a:pt x="3160534" y="80150"/>
                </a:cubicBezTo>
                <a:lnTo>
                  <a:pt x="326252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E6BFD1-34D6-F996-673C-49CF256B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2000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5B89F0E-E15A-BE9E-8654-3134D4330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1311" y="1713600"/>
            <a:ext cx="2046214" cy="137261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49962" y="3239999"/>
            <a:ext cx="12282487" cy="8639263"/>
          </a:xfrm>
        </p:spPr>
        <p:txBody>
          <a:bodyPr anchor="t" anchorCtr="0"/>
          <a:lstStyle>
            <a:lvl1pPr marL="0" indent="0" algn="ctr">
              <a:lnSpc>
                <a:spcPct val="110000"/>
              </a:lnSpc>
              <a:spcAft>
                <a:spcPts val="4000"/>
              </a:spcAft>
              <a:buNone/>
              <a:defRPr sz="6000" b="1" spc="-60" baseline="0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4000">
                <a:solidFill>
                  <a:schemeClr val="accent2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85612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Quote">
    <p:bg>
      <p:bgPr>
        <a:solidFill>
          <a:srgbClr val="663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BE32F9E5-BB6B-1432-7CA3-7C124DCA4511}"/>
              </a:ext>
            </a:extLst>
          </p:cNvPr>
          <p:cNvSpPr/>
          <p:nvPr userDrawn="1"/>
        </p:nvSpPr>
        <p:spPr>
          <a:xfrm>
            <a:off x="3507000" y="-54768"/>
            <a:ext cx="17370000" cy="13788246"/>
          </a:xfrm>
          <a:custGeom>
            <a:avLst/>
            <a:gdLst>
              <a:gd name="connsiteX0" fmla="*/ 3262526 w 17370000"/>
              <a:gd name="connsiteY0" fmla="*/ 0 h 13788246"/>
              <a:gd name="connsiteX1" fmla="*/ 14107474 w 17370000"/>
              <a:gd name="connsiteY1" fmla="*/ 0 h 13788246"/>
              <a:gd name="connsiteX2" fmla="*/ 14209466 w 17370000"/>
              <a:gd name="connsiteY2" fmla="*/ 80150 h 13788246"/>
              <a:gd name="connsiteX3" fmla="*/ 17370000 w 17370000"/>
              <a:gd name="connsiteY3" fmla="*/ 6781918 h 13788246"/>
              <a:gd name="connsiteX4" fmla="*/ 13881374 w 17370000"/>
              <a:gd name="connsiteY4" fmla="*/ 13741516 h 13788246"/>
              <a:gd name="connsiteX5" fmla="*/ 13815660 w 17370000"/>
              <a:gd name="connsiteY5" fmla="*/ 13788246 h 13788246"/>
              <a:gd name="connsiteX6" fmla="*/ 3554340 w 17370000"/>
              <a:gd name="connsiteY6" fmla="*/ 13788246 h 13788246"/>
              <a:gd name="connsiteX7" fmla="*/ 3488626 w 17370000"/>
              <a:gd name="connsiteY7" fmla="*/ 13741516 h 13788246"/>
              <a:gd name="connsiteX8" fmla="*/ 0 w 17370000"/>
              <a:gd name="connsiteY8" fmla="*/ 6781918 h 13788246"/>
              <a:gd name="connsiteX9" fmla="*/ 3160534 w 17370000"/>
              <a:gd name="connsiteY9" fmla="*/ 80150 h 13788246"/>
              <a:gd name="connsiteX10" fmla="*/ 3262526 w 17370000"/>
              <a:gd name="connsiteY10" fmla="*/ 0 h 1378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70000" h="13788246">
                <a:moveTo>
                  <a:pt x="3262526" y="0"/>
                </a:moveTo>
                <a:lnTo>
                  <a:pt x="14107474" y="0"/>
                </a:lnTo>
                <a:lnTo>
                  <a:pt x="14209466" y="80150"/>
                </a:lnTo>
                <a:cubicBezTo>
                  <a:pt x="16139684" y="1673107"/>
                  <a:pt x="17370000" y="4083835"/>
                  <a:pt x="17370000" y="6781918"/>
                </a:cubicBezTo>
                <a:cubicBezTo>
                  <a:pt x="17370000" y="9629895"/>
                  <a:pt x="15999184" y="12157701"/>
                  <a:pt x="13881374" y="13741516"/>
                </a:cubicBezTo>
                <a:lnTo>
                  <a:pt x="13815660" y="13788246"/>
                </a:lnTo>
                <a:lnTo>
                  <a:pt x="3554340" y="13788246"/>
                </a:lnTo>
                <a:lnTo>
                  <a:pt x="3488626" y="13741516"/>
                </a:lnTo>
                <a:cubicBezTo>
                  <a:pt x="1370816" y="12157701"/>
                  <a:pt x="0" y="9629895"/>
                  <a:pt x="0" y="6781918"/>
                </a:cubicBezTo>
                <a:cubicBezTo>
                  <a:pt x="0" y="4083835"/>
                  <a:pt x="1230317" y="1673107"/>
                  <a:pt x="3160534" y="80150"/>
                </a:cubicBezTo>
                <a:lnTo>
                  <a:pt x="326252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E6BFD1-34D6-F996-673C-49CF256B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2000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5B89F0E-E15A-BE9E-8654-3134D4330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1311" y="1713600"/>
            <a:ext cx="2046214" cy="137261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49962" y="3239999"/>
            <a:ext cx="12282487" cy="8639263"/>
          </a:xfrm>
        </p:spPr>
        <p:txBody>
          <a:bodyPr anchor="t" anchorCtr="0"/>
          <a:lstStyle>
            <a:lvl1pPr marL="0" indent="0" algn="ctr">
              <a:lnSpc>
                <a:spcPct val="110000"/>
              </a:lnSpc>
              <a:spcAft>
                <a:spcPts val="4000"/>
              </a:spcAft>
              <a:buNone/>
              <a:defRPr sz="6000" b="1" spc="-60" baseline="0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None/>
              <a:defRPr sz="4000" b="1">
                <a:solidFill>
                  <a:schemeClr val="bg1"/>
                </a:solidFill>
              </a:defRPr>
            </a:lvl2pPr>
            <a:lvl3pPr marL="0" indent="0" algn="ctr">
              <a:buNone/>
              <a:defRPr sz="4000">
                <a:solidFill>
                  <a:schemeClr val="bg1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350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arge Quote">
    <p:bg>
      <p:bgPr>
        <a:solidFill>
          <a:srgbClr val="D8F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BE32F9E5-BB6B-1432-7CA3-7C124DCA4511}"/>
              </a:ext>
            </a:extLst>
          </p:cNvPr>
          <p:cNvSpPr/>
          <p:nvPr userDrawn="1"/>
        </p:nvSpPr>
        <p:spPr>
          <a:xfrm>
            <a:off x="3507000" y="-54768"/>
            <a:ext cx="17370000" cy="13788246"/>
          </a:xfrm>
          <a:custGeom>
            <a:avLst/>
            <a:gdLst>
              <a:gd name="connsiteX0" fmla="*/ 3262526 w 17370000"/>
              <a:gd name="connsiteY0" fmla="*/ 0 h 13788246"/>
              <a:gd name="connsiteX1" fmla="*/ 14107474 w 17370000"/>
              <a:gd name="connsiteY1" fmla="*/ 0 h 13788246"/>
              <a:gd name="connsiteX2" fmla="*/ 14209466 w 17370000"/>
              <a:gd name="connsiteY2" fmla="*/ 80150 h 13788246"/>
              <a:gd name="connsiteX3" fmla="*/ 17370000 w 17370000"/>
              <a:gd name="connsiteY3" fmla="*/ 6781918 h 13788246"/>
              <a:gd name="connsiteX4" fmla="*/ 13881374 w 17370000"/>
              <a:gd name="connsiteY4" fmla="*/ 13741516 h 13788246"/>
              <a:gd name="connsiteX5" fmla="*/ 13815660 w 17370000"/>
              <a:gd name="connsiteY5" fmla="*/ 13788246 h 13788246"/>
              <a:gd name="connsiteX6" fmla="*/ 3554340 w 17370000"/>
              <a:gd name="connsiteY6" fmla="*/ 13788246 h 13788246"/>
              <a:gd name="connsiteX7" fmla="*/ 3488626 w 17370000"/>
              <a:gd name="connsiteY7" fmla="*/ 13741516 h 13788246"/>
              <a:gd name="connsiteX8" fmla="*/ 0 w 17370000"/>
              <a:gd name="connsiteY8" fmla="*/ 6781918 h 13788246"/>
              <a:gd name="connsiteX9" fmla="*/ 3160534 w 17370000"/>
              <a:gd name="connsiteY9" fmla="*/ 80150 h 13788246"/>
              <a:gd name="connsiteX10" fmla="*/ 3262526 w 17370000"/>
              <a:gd name="connsiteY10" fmla="*/ 0 h 1378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70000" h="13788246">
                <a:moveTo>
                  <a:pt x="3262526" y="0"/>
                </a:moveTo>
                <a:lnTo>
                  <a:pt x="14107474" y="0"/>
                </a:lnTo>
                <a:lnTo>
                  <a:pt x="14209466" y="80150"/>
                </a:lnTo>
                <a:cubicBezTo>
                  <a:pt x="16139684" y="1673107"/>
                  <a:pt x="17370000" y="4083835"/>
                  <a:pt x="17370000" y="6781918"/>
                </a:cubicBezTo>
                <a:cubicBezTo>
                  <a:pt x="17370000" y="9629895"/>
                  <a:pt x="15999184" y="12157701"/>
                  <a:pt x="13881374" y="13741516"/>
                </a:cubicBezTo>
                <a:lnTo>
                  <a:pt x="13815660" y="13788246"/>
                </a:lnTo>
                <a:lnTo>
                  <a:pt x="3554340" y="13788246"/>
                </a:lnTo>
                <a:lnTo>
                  <a:pt x="3488626" y="13741516"/>
                </a:lnTo>
                <a:cubicBezTo>
                  <a:pt x="1370816" y="12157701"/>
                  <a:pt x="0" y="9629895"/>
                  <a:pt x="0" y="6781918"/>
                </a:cubicBezTo>
                <a:cubicBezTo>
                  <a:pt x="0" y="4083835"/>
                  <a:pt x="1230317" y="1673107"/>
                  <a:pt x="3160534" y="80150"/>
                </a:cubicBezTo>
                <a:lnTo>
                  <a:pt x="326252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E6BFD1-34D6-F996-673C-49CF256B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2000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5B89F0E-E15A-BE9E-8654-3134D4330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1311" y="1713600"/>
            <a:ext cx="2046214" cy="137261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49962" y="3239999"/>
            <a:ext cx="12282487" cy="8639263"/>
          </a:xfrm>
        </p:spPr>
        <p:txBody>
          <a:bodyPr anchor="t" anchorCtr="0"/>
          <a:lstStyle>
            <a:lvl1pPr marL="0" indent="0" algn="ctr">
              <a:lnSpc>
                <a:spcPct val="110000"/>
              </a:lnSpc>
              <a:spcAft>
                <a:spcPts val="4000"/>
              </a:spcAft>
              <a:buNone/>
              <a:defRPr sz="6000" b="1" spc="-60" baseline="0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None/>
              <a:defRPr sz="4000" b="1">
                <a:solidFill>
                  <a:schemeClr val="bg1"/>
                </a:solidFill>
              </a:defRPr>
            </a:lvl2pPr>
            <a:lvl3pPr marL="0" indent="0" algn="ctr">
              <a:buNone/>
              <a:defRPr sz="4000">
                <a:solidFill>
                  <a:schemeClr val="bg1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11800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D1E8-A883-FB7D-45F5-43383F996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2000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2350" y="4931999"/>
            <a:ext cx="9725025" cy="6947263"/>
          </a:xfrm>
        </p:spPr>
        <p:txBody>
          <a:bodyPr anchor="t" anchorCtr="0"/>
          <a:lstStyle>
            <a:lvl1pPr marL="0" indent="0" algn="l">
              <a:lnSpc>
                <a:spcPct val="110000"/>
              </a:lnSpc>
              <a:spcAft>
                <a:spcPts val="4000"/>
              </a:spcAft>
              <a:buNone/>
              <a:defRPr sz="6000" b="1" spc="-60" baseline="0">
                <a:solidFill>
                  <a:schemeClr val="tx1"/>
                </a:solidFill>
              </a:defRPr>
            </a:lvl1pPr>
            <a:lvl2pPr marL="0" indent="0" algn="l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 algn="l">
              <a:buNone/>
              <a:defRPr sz="4000">
                <a:solidFill>
                  <a:schemeClr val="tx1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5B89F0E-E15A-BE9E-8654-3134D4330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" r="41"/>
          <a:stretch/>
        </p:blipFill>
        <p:spPr>
          <a:xfrm>
            <a:off x="13722350" y="3419475"/>
            <a:ext cx="2044520" cy="137261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4B2EFE-40A4-4F38-F951-1E8227803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37890" cy="13716000"/>
          </a:xfrm>
          <a:custGeom>
            <a:avLst/>
            <a:gdLst>
              <a:gd name="connsiteX0" fmla="*/ 0 w 9637890"/>
              <a:gd name="connsiteY0" fmla="*/ 0 h 13716000"/>
              <a:gd name="connsiteX1" fmla="*/ 6635750 w 9637890"/>
              <a:gd name="connsiteY1" fmla="*/ 0 h 13716000"/>
              <a:gd name="connsiteX2" fmla="*/ 9637890 w 9637890"/>
              <a:gd name="connsiteY2" fmla="*/ 6858000 h 13716000"/>
              <a:gd name="connsiteX3" fmla="*/ 6635750 w 9637890"/>
              <a:gd name="connsiteY3" fmla="*/ 13716000 h 13716000"/>
              <a:gd name="connsiteX4" fmla="*/ 0 w 9637890"/>
              <a:gd name="connsiteY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7890" h="13716000">
                <a:moveTo>
                  <a:pt x="0" y="0"/>
                </a:moveTo>
                <a:lnTo>
                  <a:pt x="6635750" y="0"/>
                </a:lnTo>
                <a:cubicBezTo>
                  <a:pt x="8481784" y="1705381"/>
                  <a:pt x="9637890" y="4146639"/>
                  <a:pt x="9637890" y="6858000"/>
                </a:cubicBezTo>
                <a:cubicBezTo>
                  <a:pt x="9637890" y="9569361"/>
                  <a:pt x="8481784" y="12010619"/>
                  <a:pt x="6635750" y="13716000"/>
                </a:cubicBez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989FA07-5012-1907-2314-2193A7A7D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796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D1E8-A883-FB7D-45F5-43383F996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2000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2350" y="4931999"/>
            <a:ext cx="9725025" cy="6947263"/>
          </a:xfrm>
        </p:spPr>
        <p:txBody>
          <a:bodyPr anchor="t" anchorCtr="0"/>
          <a:lstStyle>
            <a:lvl1pPr marL="0" indent="0" algn="l">
              <a:lnSpc>
                <a:spcPct val="110000"/>
              </a:lnSpc>
              <a:spcAft>
                <a:spcPts val="4000"/>
              </a:spcAft>
              <a:buNone/>
              <a:defRPr sz="6000" b="1" spc="-60" baseline="0">
                <a:solidFill>
                  <a:schemeClr val="tx1"/>
                </a:solidFill>
              </a:defRPr>
            </a:lvl1pPr>
            <a:lvl2pPr marL="0" indent="0" algn="l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 algn="l">
              <a:buNone/>
              <a:defRPr sz="4000">
                <a:solidFill>
                  <a:schemeClr val="tx1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4B2EFE-40A4-4F38-F951-1E8227803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37890" cy="13716000"/>
          </a:xfrm>
          <a:custGeom>
            <a:avLst/>
            <a:gdLst>
              <a:gd name="connsiteX0" fmla="*/ 0 w 9637890"/>
              <a:gd name="connsiteY0" fmla="*/ 0 h 13716000"/>
              <a:gd name="connsiteX1" fmla="*/ 6635750 w 9637890"/>
              <a:gd name="connsiteY1" fmla="*/ 0 h 13716000"/>
              <a:gd name="connsiteX2" fmla="*/ 9637890 w 9637890"/>
              <a:gd name="connsiteY2" fmla="*/ 6858000 h 13716000"/>
              <a:gd name="connsiteX3" fmla="*/ 6635750 w 9637890"/>
              <a:gd name="connsiteY3" fmla="*/ 13716000 h 13716000"/>
              <a:gd name="connsiteX4" fmla="*/ 0 w 9637890"/>
              <a:gd name="connsiteY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7890" h="13716000">
                <a:moveTo>
                  <a:pt x="0" y="0"/>
                </a:moveTo>
                <a:lnTo>
                  <a:pt x="6635750" y="0"/>
                </a:lnTo>
                <a:cubicBezTo>
                  <a:pt x="8481784" y="1705381"/>
                  <a:pt x="9637890" y="4146639"/>
                  <a:pt x="9637890" y="6858000"/>
                </a:cubicBezTo>
                <a:cubicBezTo>
                  <a:pt x="9637890" y="9569361"/>
                  <a:pt x="8481784" y="12010619"/>
                  <a:pt x="6635750" y="13716000"/>
                </a:cubicBez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989FA07-5012-1907-2314-2193A7A7D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395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E18F6-B1FF-41CD-B5E7-D735F818E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2000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BBF57C-C40A-5D3F-FA54-4265C47BAB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0" cy="1371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BA10BF9-368D-F06C-7FF1-7DECA0C806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0660952" cy="13716000"/>
          </a:xfrm>
          <a:custGeom>
            <a:avLst/>
            <a:gdLst>
              <a:gd name="connsiteX0" fmla="*/ 0 w 10660952"/>
              <a:gd name="connsiteY0" fmla="*/ 0 h 13716000"/>
              <a:gd name="connsiteX1" fmla="*/ 7305485 w 10660952"/>
              <a:gd name="connsiteY1" fmla="*/ 0 h 13716000"/>
              <a:gd name="connsiteX2" fmla="*/ 10660952 w 10660952"/>
              <a:gd name="connsiteY2" fmla="*/ 6858000 h 13716000"/>
              <a:gd name="connsiteX3" fmla="*/ 7305485 w 10660952"/>
              <a:gd name="connsiteY3" fmla="*/ 13716000 h 13716000"/>
              <a:gd name="connsiteX4" fmla="*/ 0 w 10660952"/>
              <a:gd name="connsiteY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0952" h="13716000">
                <a:moveTo>
                  <a:pt x="0" y="0"/>
                </a:moveTo>
                <a:lnTo>
                  <a:pt x="7305485" y="0"/>
                </a:lnTo>
                <a:cubicBezTo>
                  <a:pt x="9347365" y="1589202"/>
                  <a:pt x="10660952" y="4070147"/>
                  <a:pt x="10660952" y="6858000"/>
                </a:cubicBezTo>
                <a:cubicBezTo>
                  <a:pt x="10660952" y="9645853"/>
                  <a:pt x="9347365" y="12126799"/>
                  <a:pt x="7305485" y="13716000"/>
                </a:cubicBezTo>
                <a:lnTo>
                  <a:pt x="0" y="13716000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</p:spPr>
        <p:txBody>
          <a:bodyPr wrap="square" lIns="936000" tIns="3312000" rIns="2520000" bIns="936000">
            <a:noAutofit/>
          </a:bodyPr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48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1C18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FB3E-4994-E03F-AB2F-2496D8FD9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1139445"/>
            <a:ext cx="22511375" cy="1584962"/>
          </a:xfrm>
        </p:spPr>
        <p:txBody>
          <a:bodyPr/>
          <a:lstStyle>
            <a:lvl1pPr algn="ctr">
              <a:defRPr>
                <a:solidFill>
                  <a:srgbClr val="1BFBF9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48970-EA31-744A-BA31-E1C4CDFA6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923C-1439-472D-A21A-E5EFA0B7ABEA}" type="datetime1">
              <a:rPr lang="en-GB" smtClean="0"/>
              <a:pPr/>
              <a:t>20/01/2025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494BB-45C3-4821-618C-94ED73B8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[New name]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AAACA-4110-0157-529E-D2351BB2D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FA11A92D-7CF6-F922-AF6E-AA8A148D72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2319" y="3107851"/>
            <a:ext cx="12879361" cy="7500298"/>
          </a:xfrm>
          <a:custGeom>
            <a:avLst/>
            <a:gdLst>
              <a:gd name="connsiteX0" fmla="*/ 575992 w 6243126"/>
              <a:gd name="connsiteY0" fmla="*/ 1548784 h 3603143"/>
              <a:gd name="connsiteX1" fmla="*/ 614702 w 6243126"/>
              <a:gd name="connsiteY1" fmla="*/ 1605910 h 3603143"/>
              <a:gd name="connsiteX2" fmla="*/ 3129118 w 6243126"/>
              <a:gd name="connsiteY2" fmla="*/ 2804513 h 3603143"/>
              <a:gd name="connsiteX3" fmla="*/ 5468973 w 6243126"/>
              <a:gd name="connsiteY3" fmla="*/ 1815196 h 3603143"/>
              <a:gd name="connsiteX4" fmla="*/ 5613102 w 6243126"/>
              <a:gd name="connsiteY4" fmla="*/ 1642395 h 3603143"/>
              <a:gd name="connsiteX5" fmla="*/ 6243126 w 6243126"/>
              <a:gd name="connsiteY5" fmla="*/ 2142023 h 3603143"/>
              <a:gd name="connsiteX6" fmla="*/ 6094279 w 6243126"/>
              <a:gd name="connsiteY6" fmla="*/ 2324089 h 3603143"/>
              <a:gd name="connsiteX7" fmla="*/ 3129118 w 6243126"/>
              <a:gd name="connsiteY7" fmla="*/ 3603143 h 3603143"/>
              <a:gd name="connsiteX8" fmla="*/ 163956 w 6243126"/>
              <a:gd name="connsiteY8" fmla="*/ 2324089 h 3603143"/>
              <a:gd name="connsiteX9" fmla="*/ 0 w 6243126"/>
              <a:gd name="connsiteY9" fmla="*/ 2123541 h 3603143"/>
              <a:gd name="connsiteX10" fmla="*/ 3121562 w 6243126"/>
              <a:gd name="connsiteY10" fmla="*/ 0 h 3603143"/>
              <a:gd name="connsiteX11" fmla="*/ 4378768 w 6243126"/>
              <a:gd name="connsiteY11" fmla="*/ 1250297 h 3603143"/>
              <a:gd name="connsiteX12" fmla="*/ 3121562 w 6243126"/>
              <a:gd name="connsiteY12" fmla="*/ 2500594 h 3603143"/>
              <a:gd name="connsiteX13" fmla="*/ 1864357 w 6243126"/>
              <a:gd name="connsiteY13" fmla="*/ 1250297 h 3603143"/>
              <a:gd name="connsiteX14" fmla="*/ 3121562 w 6243126"/>
              <a:gd name="connsiteY14" fmla="*/ 0 h 360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43126" h="3603143">
                <a:moveTo>
                  <a:pt x="575992" y="1548784"/>
                </a:moveTo>
                <a:lnTo>
                  <a:pt x="614702" y="1605910"/>
                </a:lnTo>
                <a:cubicBezTo>
                  <a:pt x="1159625" y="2329062"/>
                  <a:pt x="2082441" y="2804513"/>
                  <a:pt x="3129118" y="2804513"/>
                </a:cubicBezTo>
                <a:cubicBezTo>
                  <a:pt x="4071127" y="2804513"/>
                  <a:pt x="4912810" y="2419398"/>
                  <a:pt x="5468973" y="1815196"/>
                </a:cubicBezTo>
                <a:lnTo>
                  <a:pt x="5613102" y="1642395"/>
                </a:lnTo>
                <a:lnTo>
                  <a:pt x="6243126" y="2142023"/>
                </a:lnTo>
                <a:lnTo>
                  <a:pt x="6094279" y="2324089"/>
                </a:lnTo>
                <a:cubicBezTo>
                  <a:pt x="5389485" y="3105240"/>
                  <a:pt x="4322872" y="3603143"/>
                  <a:pt x="3129118" y="3603143"/>
                </a:cubicBezTo>
                <a:cubicBezTo>
                  <a:pt x="1935365" y="3603143"/>
                  <a:pt x="868751" y="3105240"/>
                  <a:pt x="163956" y="2324089"/>
                </a:cubicBezTo>
                <a:lnTo>
                  <a:pt x="0" y="2123541"/>
                </a:lnTo>
                <a:close/>
                <a:moveTo>
                  <a:pt x="3121562" y="0"/>
                </a:moveTo>
                <a:cubicBezTo>
                  <a:pt x="3815898" y="0"/>
                  <a:pt x="4378768" y="559777"/>
                  <a:pt x="4378768" y="1250297"/>
                </a:cubicBezTo>
                <a:cubicBezTo>
                  <a:pt x="4378768" y="1940817"/>
                  <a:pt x="3815898" y="2500594"/>
                  <a:pt x="3121562" y="2500594"/>
                </a:cubicBezTo>
                <a:cubicBezTo>
                  <a:pt x="2427226" y="2500594"/>
                  <a:pt x="1864357" y="1940817"/>
                  <a:pt x="1864357" y="1250297"/>
                </a:cubicBezTo>
                <a:cubicBezTo>
                  <a:pt x="1864357" y="559777"/>
                  <a:pt x="2427226" y="0"/>
                  <a:pt x="31215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E9184C-87D5-6F4D-78C1-5708745C23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9255" y="11338884"/>
            <a:ext cx="8424862" cy="86409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3557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Siz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E18F6-B1FF-41CD-B5E7-D735F818E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2000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338BCC7-3B6E-742C-A4D0-315ADA73D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7928"/>
            <a:ext cx="11147847" cy="13733928"/>
          </a:xfrm>
          <a:custGeom>
            <a:avLst/>
            <a:gdLst>
              <a:gd name="connsiteX0" fmla="*/ 0 w 5396753"/>
              <a:gd name="connsiteY0" fmla="*/ 0 h 6875927"/>
              <a:gd name="connsiteX1" fmla="*/ 3600376 w 5396753"/>
              <a:gd name="connsiteY1" fmla="*/ 0 h 6875927"/>
              <a:gd name="connsiteX2" fmla="*/ 3736722 w 5396753"/>
              <a:gd name="connsiteY2" fmla="*/ 93081 h 6875927"/>
              <a:gd name="connsiteX3" fmla="*/ 5396753 w 5396753"/>
              <a:gd name="connsiteY3" fmla="*/ 3417792 h 6875927"/>
              <a:gd name="connsiteX4" fmla="*/ 3583957 w 5396753"/>
              <a:gd name="connsiteY4" fmla="*/ 6846793 h 6875927"/>
              <a:gd name="connsiteX5" fmla="*/ 3536375 w 5396753"/>
              <a:gd name="connsiteY5" fmla="*/ 6875927 h 6875927"/>
              <a:gd name="connsiteX6" fmla="*/ 0 w 5396753"/>
              <a:gd name="connsiteY6" fmla="*/ 6875927 h 6875927"/>
              <a:gd name="connsiteX7" fmla="*/ 0 w 5396753"/>
              <a:gd name="connsiteY7" fmla="*/ 0 h 687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6753" h="6875927">
                <a:moveTo>
                  <a:pt x="0" y="0"/>
                </a:moveTo>
                <a:lnTo>
                  <a:pt x="3600376" y="0"/>
                </a:lnTo>
                <a:lnTo>
                  <a:pt x="3736722" y="93081"/>
                </a:lnTo>
                <a:cubicBezTo>
                  <a:pt x="4738266" y="813611"/>
                  <a:pt x="5396753" y="2033813"/>
                  <a:pt x="5396753" y="3417792"/>
                </a:cubicBezTo>
                <a:cubicBezTo>
                  <a:pt x="5396753" y="4870970"/>
                  <a:pt x="4670771" y="6143584"/>
                  <a:pt x="3583957" y="6846793"/>
                </a:cubicBezTo>
                <a:lnTo>
                  <a:pt x="3536375" y="6875927"/>
                </a:lnTo>
                <a:lnTo>
                  <a:pt x="0" y="6875927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C63594C-D0F7-2442-8594-31D89F9AD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000" y="3132000"/>
            <a:ext cx="17400404" cy="8693671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Aft>
                <a:spcPts val="1200"/>
              </a:spcAft>
              <a:buNone/>
              <a:defRPr sz="9000" b="1" spc="-200" baseline="0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1839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561EE1A-64E5-00DF-28E6-0C69207BAF7A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35999" y="3419475"/>
            <a:ext cx="22511376" cy="8460000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688919-E234-42AA-92AE-3C26DD2F4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F0C-9208-40A9-AEE0-F53652F1AFD8}" type="datetime1">
              <a:rPr lang="en-GB" noProof="0" smtClean="0"/>
              <a:t>20/01/2025</a:t>
            </a:fld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C93AF6-C1DC-4BAF-A2C6-2C711470C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© Fight for Sight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50F5AD-6CA0-4A01-B76E-2C5F74AB9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09239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Dat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06D44-301E-42FB-9F25-FE7C9823FA59}" type="datetime1">
              <a:rPr lang="en-GB" noProof="0" smtClean="0"/>
              <a:t>20/01/2025</a:t>
            </a:fld>
            <a:endParaRPr lang="en-GB" noProof="0"/>
          </a:p>
        </p:txBody>
      </p:sp>
      <p:sp>
        <p:nvSpPr>
          <p:cNvPr id="4" name="Foot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© [New name] 2024</a:t>
            </a:r>
          </a:p>
        </p:txBody>
      </p:sp>
      <p:sp>
        <p:nvSpPr>
          <p:cNvPr id="5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02338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66C2-3D03-482A-B61A-8FE0AA766925}" type="datetime1">
              <a:rPr lang="en-GB" noProof="0" smtClean="0"/>
              <a:t>20/01/2025</a:t>
            </a:fld>
            <a:endParaRPr lang="en-GB" noProof="0"/>
          </a:p>
        </p:txBody>
      </p:sp>
      <p:sp>
        <p:nvSpPr>
          <p:cNvPr id="3" name="Foot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© [New name] 2024</a:t>
            </a:r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8028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4788000"/>
            <a:ext cx="12282487" cy="5400000"/>
          </a:xfrm>
        </p:spPr>
        <p:txBody>
          <a:bodyPr anchor="t" anchorCtr="0"/>
          <a:lstStyle>
            <a:lvl1pPr algn="l">
              <a:lnSpc>
                <a:spcPct val="110000"/>
              </a:lnSpc>
              <a:defRPr sz="10000" b="1" cap="none" spc="-2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36000" y="936000"/>
            <a:ext cx="4613092" cy="2520000"/>
          </a:xfrm>
        </p:spPr>
        <p:txBody>
          <a:bodyPr anchor="t" anchorCtr="0"/>
          <a:lstStyle>
            <a:lvl1pPr marL="0" indent="0">
              <a:lnSpc>
                <a:spcPct val="80000"/>
              </a:lnSpc>
              <a:buNone/>
              <a:defRPr sz="24000" b="1" spc="-6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C2EB205-6340-04DF-6659-C9CA1BFA0B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19300" y="0"/>
            <a:ext cx="9660458" cy="13716000"/>
          </a:xfrm>
          <a:custGeom>
            <a:avLst/>
            <a:gdLst>
              <a:gd name="connsiteX0" fmla="*/ 3002128 w 9660458"/>
              <a:gd name="connsiteY0" fmla="*/ 0 h 13716000"/>
              <a:gd name="connsiteX1" fmla="*/ 9660458 w 9660458"/>
              <a:gd name="connsiteY1" fmla="*/ 0 h 13716000"/>
              <a:gd name="connsiteX2" fmla="*/ 9660458 w 9660458"/>
              <a:gd name="connsiteY2" fmla="*/ 13716000 h 13716000"/>
              <a:gd name="connsiteX3" fmla="*/ 3002128 w 9660458"/>
              <a:gd name="connsiteY3" fmla="*/ 13716000 h 13716000"/>
              <a:gd name="connsiteX4" fmla="*/ 0 w 9660458"/>
              <a:gd name="connsiteY4" fmla="*/ 6858000 h 13716000"/>
              <a:gd name="connsiteX5" fmla="*/ 3002128 w 9660458"/>
              <a:gd name="connsiteY5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0458" h="13716000">
                <a:moveTo>
                  <a:pt x="3002128" y="0"/>
                </a:moveTo>
                <a:lnTo>
                  <a:pt x="9660458" y="0"/>
                </a:lnTo>
                <a:lnTo>
                  <a:pt x="9660458" y="13716000"/>
                </a:lnTo>
                <a:lnTo>
                  <a:pt x="3002128" y="13716000"/>
                </a:lnTo>
                <a:cubicBezTo>
                  <a:pt x="1156094" y="12010619"/>
                  <a:pt x="0" y="9569361"/>
                  <a:pt x="0" y="6858000"/>
                </a:cubicBezTo>
                <a:cubicBezTo>
                  <a:pt x="0" y="4146639"/>
                  <a:pt x="1156094" y="1705381"/>
                  <a:pt x="300212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rgbClr val="1C18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4788000"/>
            <a:ext cx="12282487" cy="5400000"/>
          </a:xfrm>
        </p:spPr>
        <p:txBody>
          <a:bodyPr anchor="t" anchorCtr="0"/>
          <a:lstStyle>
            <a:lvl1pPr algn="l">
              <a:lnSpc>
                <a:spcPct val="110000"/>
              </a:lnSpc>
              <a:defRPr sz="10000" b="1" cap="none" spc="-200" baseline="0">
                <a:solidFill>
                  <a:srgbClr val="1BFBF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36000" y="936000"/>
            <a:ext cx="4613092" cy="2520000"/>
          </a:xfrm>
        </p:spPr>
        <p:txBody>
          <a:bodyPr anchor="t" anchorCtr="0"/>
          <a:lstStyle>
            <a:lvl1pPr marL="0" indent="0">
              <a:lnSpc>
                <a:spcPct val="80000"/>
              </a:lnSpc>
              <a:buNone/>
              <a:defRPr sz="24000" b="1" spc="-6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C2EB205-6340-04DF-6659-C9CA1BFA0B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19300" y="0"/>
            <a:ext cx="9660458" cy="13716000"/>
          </a:xfrm>
          <a:custGeom>
            <a:avLst/>
            <a:gdLst>
              <a:gd name="connsiteX0" fmla="*/ 3002128 w 9660458"/>
              <a:gd name="connsiteY0" fmla="*/ 0 h 13716000"/>
              <a:gd name="connsiteX1" fmla="*/ 9660458 w 9660458"/>
              <a:gd name="connsiteY1" fmla="*/ 0 h 13716000"/>
              <a:gd name="connsiteX2" fmla="*/ 9660458 w 9660458"/>
              <a:gd name="connsiteY2" fmla="*/ 13716000 h 13716000"/>
              <a:gd name="connsiteX3" fmla="*/ 3002128 w 9660458"/>
              <a:gd name="connsiteY3" fmla="*/ 13716000 h 13716000"/>
              <a:gd name="connsiteX4" fmla="*/ 0 w 9660458"/>
              <a:gd name="connsiteY4" fmla="*/ 6858000 h 13716000"/>
              <a:gd name="connsiteX5" fmla="*/ 3002128 w 9660458"/>
              <a:gd name="connsiteY5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0458" h="13716000">
                <a:moveTo>
                  <a:pt x="3002128" y="0"/>
                </a:moveTo>
                <a:lnTo>
                  <a:pt x="9660458" y="0"/>
                </a:lnTo>
                <a:lnTo>
                  <a:pt x="9660458" y="13716000"/>
                </a:lnTo>
                <a:lnTo>
                  <a:pt x="3002128" y="13716000"/>
                </a:lnTo>
                <a:cubicBezTo>
                  <a:pt x="1156094" y="12010619"/>
                  <a:pt x="0" y="9569361"/>
                  <a:pt x="0" y="6858000"/>
                </a:cubicBezTo>
                <a:cubicBezTo>
                  <a:pt x="0" y="4146639"/>
                  <a:pt x="1156094" y="1705381"/>
                  <a:pt x="300212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8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999" y="3419475"/>
            <a:ext cx="22511375" cy="8460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688919-E234-42AA-92AE-3C26DD2F4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F0C-9208-40A9-AEE0-F53652F1AFD8}" type="datetime1">
              <a:rPr lang="en-GB" noProof="0" smtClean="0"/>
              <a:t>20/01/2025</a:t>
            </a:fld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C93AF6-C1DC-4BAF-A2C6-2C711470C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© Fight for Sight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50F5AD-6CA0-4A01-B76E-2C5F74AB9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9838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999" y="935038"/>
            <a:ext cx="22511375" cy="1584962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5999" y="3420000"/>
            <a:ext cx="11005200" cy="8460527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42175" y="3420000"/>
            <a:ext cx="11005200" cy="8460527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Date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0C4-F79C-4DA4-9A23-60EB1E34983D}" type="datetime1">
              <a:rPr lang="en-GB" noProof="0" smtClean="0"/>
              <a:t>20/01/2025</a:t>
            </a:fld>
            <a:endParaRPr lang="en-GB" noProof="0"/>
          </a:p>
        </p:txBody>
      </p:sp>
      <p:sp>
        <p:nvSpPr>
          <p:cNvPr id="6" name="Foot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© [New name] 2024</a:t>
            </a:r>
          </a:p>
        </p:txBody>
      </p:sp>
      <p:sp>
        <p:nvSpPr>
          <p:cNvPr id="7" name="Slide Number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7213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tyle 3">
    <p:bg>
      <p:bgPr>
        <a:solidFill>
          <a:srgbClr val="1C1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F9779FD-086E-4CBF-03F5-F6EA0478CB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8700654" cy="13716000"/>
          </a:xfrm>
          <a:custGeom>
            <a:avLst/>
            <a:gdLst>
              <a:gd name="connsiteX0" fmla="*/ 0 w 4979282"/>
              <a:gd name="connsiteY0" fmla="*/ 0 h 6721475"/>
              <a:gd name="connsiteX1" fmla="*/ 3198579 w 4979282"/>
              <a:gd name="connsiteY1" fmla="*/ 0 h 6721475"/>
              <a:gd name="connsiteX2" fmla="*/ 3338501 w 4979282"/>
              <a:gd name="connsiteY2" fmla="*/ 108045 h 6721475"/>
              <a:gd name="connsiteX3" fmla="*/ 4979282 w 4979282"/>
              <a:gd name="connsiteY3" fmla="*/ 3508498 h 6721475"/>
              <a:gd name="connsiteX4" fmla="*/ 3589260 w 4979282"/>
              <a:gd name="connsiteY4" fmla="*/ 6687815 h 6721475"/>
              <a:gd name="connsiteX5" fmla="*/ 3551880 w 4979282"/>
              <a:gd name="connsiteY5" fmla="*/ 6721475 h 6721475"/>
              <a:gd name="connsiteX6" fmla="*/ 0 w 4979282"/>
              <a:gd name="connsiteY6" fmla="*/ 6721475 h 672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9282" h="6721475">
                <a:moveTo>
                  <a:pt x="0" y="0"/>
                </a:moveTo>
                <a:lnTo>
                  <a:pt x="3198579" y="0"/>
                </a:lnTo>
                <a:lnTo>
                  <a:pt x="3338501" y="108045"/>
                </a:lnTo>
                <a:cubicBezTo>
                  <a:pt x="4343532" y="932628"/>
                  <a:pt x="4979282" y="2150242"/>
                  <a:pt x="4979282" y="3508498"/>
                </a:cubicBezTo>
                <a:cubicBezTo>
                  <a:pt x="4979282" y="4750028"/>
                  <a:pt x="4448106" y="5874052"/>
                  <a:pt x="3589260" y="6687815"/>
                </a:cubicBezTo>
                <a:lnTo>
                  <a:pt x="3551880" y="6721475"/>
                </a:lnTo>
                <a:lnTo>
                  <a:pt x="0" y="6721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1B3CC-162F-0D7E-5E78-81BE5B3F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© New 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43EC36-D035-1E3F-024C-2566FCCA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29C44-0C4D-3EB3-AB1A-F5AA42D6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7022-8CEB-1C42-BCAE-4E8BAC51086B}" type="slidenum">
              <a:rPr lang="en-GB" smtClean="0"/>
              <a:t>‹#›</a:t>
            </a:fld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F26D1AA-3EFB-86B6-9BA8-630A69E133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78813" y="10201786"/>
            <a:ext cx="9090630" cy="1912404"/>
          </a:xfr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rgbClr val="1BFBF9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GB"/>
              <a:t>Name Surname</a:t>
            </a:r>
          </a:p>
          <a:p>
            <a:pPr lvl="0"/>
            <a:r>
              <a:rPr lang="en-GB"/>
              <a:t>Organisation/company</a:t>
            </a:r>
          </a:p>
        </p:txBody>
      </p:sp>
      <p:pic>
        <p:nvPicPr>
          <p:cNvPr id="10" name="Picture 9" descr="A blue quote marks on a black background&#10;&#10;Description automatically generated">
            <a:extLst>
              <a:ext uri="{FF2B5EF4-FFF2-40B4-BE49-F238E27FC236}">
                <a16:creationId xmlns:a16="http://schemas.microsoft.com/office/drawing/2014/main" id="{16F106E3-05BB-D8CE-A914-D5B6ABBB40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65" t="7053" r="20441"/>
          <a:stretch/>
        </p:blipFill>
        <p:spPr>
          <a:xfrm>
            <a:off x="13278813" y="3860249"/>
            <a:ext cx="1916766" cy="1598442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33CE307-6E90-5142-81FF-E6E2C65AC37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278812" y="5757944"/>
            <a:ext cx="9051924" cy="4144588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National" panose="020B0504030502020203" pitchFamily="34" charset="77"/>
                <a:cs typeface="National" panose="020B0504030502020203" pitchFamily="34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An inspiring quote goes here. An inspiring quote goes here.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27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tyle 3">
    <p:bg>
      <p:bgPr>
        <a:solidFill>
          <a:srgbClr val="1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F9779FD-086E-4CBF-03F5-F6EA0478CB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8700654" cy="13716000"/>
          </a:xfrm>
          <a:custGeom>
            <a:avLst/>
            <a:gdLst>
              <a:gd name="connsiteX0" fmla="*/ 0 w 4979282"/>
              <a:gd name="connsiteY0" fmla="*/ 0 h 6721475"/>
              <a:gd name="connsiteX1" fmla="*/ 3198579 w 4979282"/>
              <a:gd name="connsiteY1" fmla="*/ 0 h 6721475"/>
              <a:gd name="connsiteX2" fmla="*/ 3338501 w 4979282"/>
              <a:gd name="connsiteY2" fmla="*/ 108045 h 6721475"/>
              <a:gd name="connsiteX3" fmla="*/ 4979282 w 4979282"/>
              <a:gd name="connsiteY3" fmla="*/ 3508498 h 6721475"/>
              <a:gd name="connsiteX4" fmla="*/ 3589260 w 4979282"/>
              <a:gd name="connsiteY4" fmla="*/ 6687815 h 6721475"/>
              <a:gd name="connsiteX5" fmla="*/ 3551880 w 4979282"/>
              <a:gd name="connsiteY5" fmla="*/ 6721475 h 6721475"/>
              <a:gd name="connsiteX6" fmla="*/ 0 w 4979282"/>
              <a:gd name="connsiteY6" fmla="*/ 6721475 h 672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9282" h="6721475">
                <a:moveTo>
                  <a:pt x="0" y="0"/>
                </a:moveTo>
                <a:lnTo>
                  <a:pt x="3198579" y="0"/>
                </a:lnTo>
                <a:lnTo>
                  <a:pt x="3338501" y="108045"/>
                </a:lnTo>
                <a:cubicBezTo>
                  <a:pt x="4343532" y="932628"/>
                  <a:pt x="4979282" y="2150242"/>
                  <a:pt x="4979282" y="3508498"/>
                </a:cubicBezTo>
                <a:cubicBezTo>
                  <a:pt x="4979282" y="4750028"/>
                  <a:pt x="4448106" y="5874052"/>
                  <a:pt x="3589260" y="6687815"/>
                </a:cubicBezTo>
                <a:lnTo>
                  <a:pt x="3551880" y="6721475"/>
                </a:lnTo>
                <a:lnTo>
                  <a:pt x="0" y="6721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1B3CC-162F-0D7E-5E78-81BE5B3F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© New 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43EC36-D035-1E3F-024C-2566FCCA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29C44-0C4D-3EB3-AB1A-F5AA42D6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7022-8CEB-1C42-BCAE-4E8BAC51086B}" type="slidenum">
              <a:rPr lang="en-GB" smtClean="0"/>
              <a:t>‹#›</a:t>
            </a:fld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F26D1AA-3EFB-86B6-9BA8-630A69E133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78813" y="10201786"/>
            <a:ext cx="9090630" cy="1912404"/>
          </a:xfr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rgbClr val="1C183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GB"/>
              <a:t>Name Surname</a:t>
            </a:r>
          </a:p>
          <a:p>
            <a:pPr lvl="0"/>
            <a:r>
              <a:rPr lang="en-GB"/>
              <a:t>Organisation/company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33CE307-6E90-5142-81FF-E6E2C65AC37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278812" y="5757944"/>
            <a:ext cx="9051924" cy="4144588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rgbClr val="1C1836"/>
                </a:solidFill>
                <a:latin typeface="National" panose="020B0504030502020203" pitchFamily="34" charset="77"/>
                <a:cs typeface="National" panose="020B0504030502020203" pitchFamily="34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An inspiring quote goes here. An inspiring quote goes here.</a:t>
            </a:r>
          </a:p>
          <a:p>
            <a:pPr lvl="0"/>
            <a:endParaRPr lang="en-GB"/>
          </a:p>
        </p:txBody>
      </p:sp>
      <p:pic>
        <p:nvPicPr>
          <p:cNvPr id="6" name="Picture 5" descr="A pair of blue teardrops&#10;&#10;Description automatically generated">
            <a:extLst>
              <a:ext uri="{FF2B5EF4-FFF2-40B4-BE49-F238E27FC236}">
                <a16:creationId xmlns:a16="http://schemas.microsoft.com/office/drawing/2014/main" id="{1A2D8BFC-F859-9CE0-1421-30E3A057DD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36950" y="4132344"/>
            <a:ext cx="29464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2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 Slide x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688919-E234-42AA-92AE-3C26DD2F4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DBF0C-9208-40A9-AEE0-F53652F1AFD8}" type="datetime1">
              <a:rPr lang="en-GB" smtClean="0"/>
              <a:pPr/>
              <a:t>20/01/2025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C93AF6-C1DC-4BAF-A2C6-2C711470C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[New name]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50F5AD-6CA0-4A01-B76E-2C5F74AB9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3193D06-4578-05B1-96E5-3B3C8F2546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5" y="3454400"/>
            <a:ext cx="1677988" cy="1100138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9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2" name="Rule 1">
            <a:extLst>
              <a:ext uri="{FF2B5EF4-FFF2-40B4-BE49-F238E27FC236}">
                <a16:creationId xmlns:a16="http://schemas.microsoft.com/office/drawing/2014/main" id="{B52C42B4-54B2-F8CF-3477-1FBCB29C6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89263" y="3420000"/>
            <a:ext cx="12700" cy="3430800"/>
          </a:xfrm>
          <a:solidFill>
            <a:schemeClr val="bg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3492500" y="3312000"/>
            <a:ext cx="7167563" cy="342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3484C76-5A44-5D2B-D51F-7FCEED2A5F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6625" y="8568000"/>
            <a:ext cx="1677988" cy="1100138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9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8" name="Rule 3">
            <a:extLst>
              <a:ext uri="{FF2B5EF4-FFF2-40B4-BE49-F238E27FC236}">
                <a16:creationId xmlns:a16="http://schemas.microsoft.com/office/drawing/2014/main" id="{873CCDB8-E506-2C33-B312-D96AADDDC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89263" y="8532000"/>
            <a:ext cx="12700" cy="3430800"/>
          </a:xfrm>
          <a:solidFill>
            <a:schemeClr val="bg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4D91781-04B6-E8D7-25A8-2206E63BAB7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492500" y="8424000"/>
            <a:ext cx="7167563" cy="342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29770B1-1E30-1C88-A13A-C2E77F3C59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92793" y="3454400"/>
            <a:ext cx="1677988" cy="1100138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9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5" name="Rule 2">
            <a:extLst>
              <a:ext uri="{FF2B5EF4-FFF2-40B4-BE49-F238E27FC236}">
                <a16:creationId xmlns:a16="http://schemas.microsoft.com/office/drawing/2014/main" id="{BE10B950-24F7-D709-483A-D3C127B04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45431" y="3420000"/>
            <a:ext cx="12700" cy="3430800"/>
          </a:xfrm>
          <a:solidFill>
            <a:schemeClr val="bg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6EA18ED-3958-7BC9-C91D-9C011AA2FF8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4748668" y="3312000"/>
            <a:ext cx="7167563" cy="342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9203F56-35CB-82E0-D390-7887CDB373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192793" y="8568000"/>
            <a:ext cx="1677988" cy="1100138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9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1" name="Rule 4">
            <a:extLst>
              <a:ext uri="{FF2B5EF4-FFF2-40B4-BE49-F238E27FC236}">
                <a16:creationId xmlns:a16="http://schemas.microsoft.com/office/drawing/2014/main" id="{67BA3458-4A90-E38D-A2FC-B50283EFD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45431" y="8532000"/>
            <a:ext cx="12700" cy="3430800"/>
          </a:xfrm>
          <a:solidFill>
            <a:schemeClr val="bg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EB1505EF-DDBA-4ACB-B375-45ADB1F42C81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14748668" y="8424000"/>
            <a:ext cx="7167563" cy="342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38007D-02DF-4D86-F2FF-5E82DBD67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35999" y="12765600"/>
            <a:ext cx="22511376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3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935999" y="935038"/>
            <a:ext cx="22511375" cy="15849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935999" y="3419475"/>
            <a:ext cx="22511375" cy="8459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607425" y="12960000"/>
            <a:ext cx="46101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DA70923C-1439-472D-A21A-E5EFA0B7ABEA}" type="datetime1">
              <a:rPr lang="en-GB" smtClean="0"/>
              <a:pPr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935999" y="12960000"/>
            <a:ext cx="7166601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© [New name] 2024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22007375" y="12942000"/>
            <a:ext cx="144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AE6EA0F-3F9F-9892-FF40-FA872940E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35999" y="12765600"/>
            <a:ext cx="2251137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21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5" r:id="rId2"/>
    <p:sldLayoutId id="2147483651" r:id="rId3"/>
    <p:sldLayoutId id="2147483669" r:id="rId4"/>
    <p:sldLayoutId id="2147483650" r:id="rId5"/>
    <p:sldLayoutId id="2147483652" r:id="rId6"/>
    <p:sldLayoutId id="2147483670" r:id="rId7"/>
    <p:sldLayoutId id="2147483671" r:id="rId8"/>
    <p:sldLayoutId id="2147483657" r:id="rId9"/>
    <p:sldLayoutId id="2147483658" r:id="rId10"/>
    <p:sldLayoutId id="2147483674" r:id="rId11"/>
    <p:sldLayoutId id="2147483667" r:id="rId12"/>
    <p:sldLayoutId id="2147483668" r:id="rId13"/>
    <p:sldLayoutId id="2147483659" r:id="rId14"/>
    <p:sldLayoutId id="2147483663" r:id="rId15"/>
    <p:sldLayoutId id="2147483664" r:id="rId16"/>
    <p:sldLayoutId id="2147483660" r:id="rId17"/>
    <p:sldLayoutId id="2147483673" r:id="rId18"/>
    <p:sldLayoutId id="2147483661" r:id="rId19"/>
    <p:sldLayoutId id="2147483666" r:id="rId20"/>
    <p:sldLayoutId id="2147483662" r:id="rId21"/>
    <p:sldLayoutId id="2147483654" r:id="rId22"/>
    <p:sldLayoutId id="2147483655" r:id="rId23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6500" b="1" i="0" kern="1200" spc="-100" baseline="0">
          <a:solidFill>
            <a:schemeClr val="tx1"/>
          </a:solidFill>
          <a:latin typeface="National" panose="020B0504030502020203" pitchFamily="34" charset="77"/>
          <a:ea typeface="+mj-ea"/>
          <a:cs typeface="National" panose="020B0504030502020203" pitchFamily="34" charset="77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Tx/>
        <a:buNone/>
        <a:defRPr sz="4000" b="1" i="0" kern="1200">
          <a:solidFill>
            <a:schemeClr val="tx1"/>
          </a:solidFill>
          <a:latin typeface="National Medium" panose="020B0504030502020203" pitchFamily="34" charset="77"/>
          <a:ea typeface="+mn-ea"/>
          <a:cs typeface="National Medium" panose="020B0504030502020203" pitchFamily="34" charset="77"/>
        </a:defRPr>
      </a:lvl1pPr>
      <a:lvl2pPr marL="540000" indent="-5400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4000" b="1" i="0" kern="1200">
          <a:solidFill>
            <a:schemeClr val="tx1"/>
          </a:solidFill>
          <a:latin typeface="National Medium" panose="020B0504030502020203" pitchFamily="34" charset="77"/>
          <a:ea typeface="+mn-ea"/>
          <a:cs typeface="National Medium" panose="020B0504030502020203" pitchFamily="34" charset="77"/>
        </a:defRPr>
      </a:lvl2pPr>
      <a:lvl3pPr marL="1080000" indent="-5400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4000" b="1" i="0" kern="1200">
          <a:solidFill>
            <a:schemeClr val="tx1"/>
          </a:solidFill>
          <a:latin typeface="National Medium" panose="020B0504030502020203" pitchFamily="34" charset="77"/>
          <a:ea typeface="+mn-ea"/>
          <a:cs typeface="National Medium" panose="020B0504030502020203" pitchFamily="34" charset="77"/>
        </a:defRPr>
      </a:lvl3pPr>
      <a:lvl4pPr marL="1620000" indent="-5400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4000" b="1" i="0" kern="1200">
          <a:solidFill>
            <a:schemeClr val="tx1"/>
          </a:solidFill>
          <a:latin typeface="National Medium" panose="020B0504030502020203" pitchFamily="34" charset="77"/>
          <a:ea typeface="+mn-ea"/>
          <a:cs typeface="National Medium" panose="020B0504030502020203" pitchFamily="34" charset="77"/>
        </a:defRPr>
      </a:lvl4pPr>
      <a:lvl5pPr marL="2160000" indent="-5400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4000" b="1" i="0" kern="1200">
          <a:solidFill>
            <a:schemeClr val="tx1"/>
          </a:solidFill>
          <a:latin typeface="National Medium" panose="020B0504030502020203" pitchFamily="34" charset="77"/>
          <a:ea typeface="+mn-ea"/>
          <a:cs typeface="National Medium" panose="020B0504030502020203" pitchFamily="34" charset="77"/>
        </a:defRPr>
      </a:lvl5pPr>
      <a:lvl6pPr marL="2700000" indent="-5400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3240000" indent="-5400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000" indent="-5400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0" indent="-5400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F00FF"/>
          </p15:clr>
        </p15:guide>
        <p15:guide id="2" pos="15360" userDrawn="1">
          <p15:clr>
            <a:srgbClr val="FF00FF"/>
          </p15:clr>
        </p15:guide>
        <p15:guide id="3" pos="589" userDrawn="1">
          <p15:clr>
            <a:srgbClr val="FF00FF"/>
          </p15:clr>
        </p15:guide>
        <p15:guide id="4" pos="1883" userDrawn="1">
          <p15:clr>
            <a:srgbClr val="FF00FF"/>
          </p15:clr>
        </p15:guide>
        <p15:guide id="5" pos="2200" userDrawn="1">
          <p15:clr>
            <a:srgbClr val="FF00FF"/>
          </p15:clr>
        </p15:guide>
        <p15:guide id="6" pos="3493" userDrawn="1">
          <p15:clr>
            <a:srgbClr val="FF00FF"/>
          </p15:clr>
        </p15:guide>
        <p15:guide id="7" pos="3811" userDrawn="1">
          <p15:clr>
            <a:srgbClr val="FF00FF"/>
          </p15:clr>
        </p15:guide>
        <p15:guide id="8" pos="5104" userDrawn="1">
          <p15:clr>
            <a:srgbClr val="FF00FF"/>
          </p15:clr>
        </p15:guide>
        <p15:guide id="9" pos="5422" userDrawn="1">
          <p15:clr>
            <a:srgbClr val="FF00FF"/>
          </p15:clr>
        </p15:guide>
        <p15:guide id="10" pos="6715" userDrawn="1">
          <p15:clr>
            <a:srgbClr val="FF00FF"/>
          </p15:clr>
        </p15:guide>
        <p15:guide id="11" pos="7033" userDrawn="1">
          <p15:clr>
            <a:srgbClr val="FF00FF"/>
          </p15:clr>
        </p15:guide>
        <p15:guide id="12" pos="8326" userDrawn="1">
          <p15:clr>
            <a:srgbClr val="FF00FF"/>
          </p15:clr>
        </p15:guide>
        <p15:guide id="13" pos="8644" userDrawn="1">
          <p15:clr>
            <a:srgbClr val="FF00FF"/>
          </p15:clr>
        </p15:guide>
        <p15:guide id="14" pos="9937" userDrawn="1">
          <p15:clr>
            <a:srgbClr val="FF00FF"/>
          </p15:clr>
        </p15:guide>
        <p15:guide id="15" pos="10255" userDrawn="1">
          <p15:clr>
            <a:srgbClr val="FF00FF"/>
          </p15:clr>
        </p15:guide>
        <p15:guide id="16" pos="11548" userDrawn="1">
          <p15:clr>
            <a:srgbClr val="FF00FF"/>
          </p15:clr>
        </p15:guide>
        <p15:guide id="17" pos="11866" userDrawn="1">
          <p15:clr>
            <a:srgbClr val="FF00FF"/>
          </p15:clr>
        </p15:guide>
        <p15:guide id="18" pos="13159" userDrawn="1">
          <p15:clr>
            <a:srgbClr val="FF00FF"/>
          </p15:clr>
        </p15:guide>
        <p15:guide id="19" pos="13476" userDrawn="1">
          <p15:clr>
            <a:srgbClr val="FF00FF"/>
          </p15:clr>
        </p15:guide>
        <p15:guide id="20" pos="14770" userDrawn="1">
          <p15:clr>
            <a:srgbClr val="FF00FF"/>
          </p15:clr>
        </p15:guide>
        <p15:guide id="21" orient="horz" userDrawn="1">
          <p15:clr>
            <a:srgbClr val="FF00FF"/>
          </p15:clr>
        </p15:guide>
        <p15:guide id="22" orient="horz" pos="8640" userDrawn="1">
          <p15:clr>
            <a:srgbClr val="FF00FF"/>
          </p15:clr>
        </p15:guide>
        <p15:guide id="23" orient="horz" pos="589" userDrawn="1">
          <p15:clr>
            <a:srgbClr val="FF00FF"/>
          </p15:clr>
        </p15:guide>
        <p15:guide id="24" orient="horz" pos="2154" userDrawn="1">
          <p15:clr>
            <a:srgbClr val="FF00FF"/>
          </p15:clr>
        </p15:guide>
        <p15:guide id="25" orient="horz" pos="7483" userDrawn="1">
          <p15:clr>
            <a:srgbClr val="FF00F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1t-uWhBJ_U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ghtforsight.org.uk/understanding-vision-loss/your-stories/your-stories/a-childhood-condition-led-to-vision-loss/" TargetMode="External"/><Relationship Id="rId7" Type="http://schemas.openxmlformats.org/officeDocument/2006/relationships/hyperlink" Target="https://www.fightforsight.org.uk/apply-for-funding/" TargetMode="External"/><Relationship Id="rId2" Type="http://schemas.openxmlformats.org/officeDocument/2006/relationships/hyperlink" Target="https://www.fightforsight.org.uk/a-z-eye-conditions/uveitis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nate.fightforsight.org.uk/?_gl=1*1b4c44g*_gcl_au*NzUxNTc1NDU4LjE3MzA5NzA2NjY.*_ga*MTI1ODQzNjIxOS4xNzE1MzQ0NjM2*_ga_Q7D32DXJES*MTczNTkyMDI1NS43MDkuMS4xNzM1OTIwMzMzLjU0LjAuMA.." TargetMode="External"/><Relationship Id="rId5" Type="http://schemas.openxmlformats.org/officeDocument/2006/relationships/hyperlink" Target="https://www.fightforsight.org.uk/what-we-do/our-impact/" TargetMode="External"/><Relationship Id="rId4" Type="http://schemas.openxmlformats.org/officeDocument/2006/relationships/hyperlink" Target="https://www.fightforsight.org.uk/what-we-do/research/2023-sgaguk2208-solebo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us02web.zoom.us/webinar/register/WN_YkSBtpFaS8WNPkCmdec9Qw#/registra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4842F-6330-4515-8378-0D2C2077B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1499877"/>
            <a:ext cx="22511375" cy="1224529"/>
          </a:xfrm>
        </p:spPr>
        <p:txBody>
          <a:bodyPr/>
          <a:lstStyle/>
          <a:p>
            <a:r>
              <a:rPr lang="en-GB" sz="9600">
                <a:latin typeface="National 2" panose="020B0804030502020203" pitchFamily="34" charset="77"/>
              </a:rPr>
              <a:t>Fight For Sight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EC00DA-7B39-7C1E-C10D-0BEF35E39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[New name]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1AC41-55EC-B751-3556-73EBF0CD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BCA83E-EC2B-FF30-9A91-C27594555A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52319" y="10650986"/>
            <a:ext cx="12879361" cy="1565136"/>
          </a:xfrm>
        </p:spPr>
        <p:txBody>
          <a:bodyPr/>
          <a:lstStyle/>
          <a:p>
            <a:r>
              <a:rPr lang="en-GB" sz="5400" b="0" dirty="0">
                <a:solidFill>
                  <a:srgbClr val="FFFFFF"/>
                </a:solidFill>
                <a:latin typeface="National Medium"/>
                <a:cs typeface="Arial"/>
              </a:rPr>
              <a:t>Webinar: preventing vision loss as a complication of childhood conditions. </a:t>
            </a:r>
            <a:endParaRPr lang="en-US" b="0" dirty="0">
              <a:latin typeface="National Medium"/>
            </a:endParaRPr>
          </a:p>
        </p:txBody>
      </p:sp>
      <p:pic>
        <p:nvPicPr>
          <p:cNvPr id="15" name="Picture Placeholder 14" descr="A young vision-impaired boy turns towards the camera. ">
            <a:extLst>
              <a:ext uri="{FF2B5EF4-FFF2-40B4-BE49-F238E27FC236}">
                <a16:creationId xmlns:a16="http://schemas.microsoft.com/office/drawing/2014/main" id="{89667F72-B53D-0B56-438D-DB8F847803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641" t="20781" r="-2105" b="3743"/>
          <a:stretch/>
        </p:blipFill>
        <p:spPr>
          <a:xfrm>
            <a:off x="6062301" y="3404449"/>
            <a:ext cx="11538070" cy="6685754"/>
          </a:xfrm>
        </p:spPr>
      </p:pic>
    </p:spTree>
    <p:extLst>
      <p:ext uri="{BB962C8B-B14F-4D97-AF65-F5344CB8AC3E}">
        <p14:creationId xmlns:p14="http://schemas.microsoft.com/office/powerpoint/2010/main" val="8006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DCE38F-99C4-7EBA-DC98-C6244FDF7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little bit of housekeeping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0447F7-5618-3786-2F1D-45D1EA3C2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en-US" sz="4800" b="0">
                <a:latin typeface="Arial" panose="020B0604020202020204" pitchFamily="34" charset="0"/>
                <a:cs typeface="Arial" panose="020B0604020202020204" pitchFamily="34" charset="0"/>
              </a:rPr>
              <a:t>Live captions are available during the webinar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en-US" sz="4800" b="0">
                <a:latin typeface="Arial" panose="020B0604020202020204" pitchFamily="34" charset="0"/>
                <a:cs typeface="Arial" panose="020B0604020202020204" pitchFamily="34" charset="0"/>
              </a:rPr>
              <a:t>Slides, a transcript and a recording, will be made available post-webinar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en-US" sz="4800" b="0">
                <a:latin typeface="Arial" panose="020B0604020202020204" pitchFamily="34" charset="0"/>
                <a:cs typeface="Arial" panose="020B0604020202020204" pitchFamily="34" charset="0"/>
              </a:rPr>
              <a:t>Please use the Q&amp;A window to ask questions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en-US" sz="4800" b="0">
                <a:latin typeface="Arial" panose="020B0604020202020204" pitchFamily="34" charset="0"/>
                <a:cs typeface="Arial" panose="020B0604020202020204" pitchFamily="34" charset="0"/>
              </a:rPr>
              <a:t>We’ll send you an email including a survey after the webinar</a:t>
            </a:r>
          </a:p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3AB9CA-97AE-E2F5-CC60-7589B909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06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9E80E1-9FA3-FA64-A47F-D27388946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Welcome to our webinar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8E7C742-7EC6-8B77-8178-148212BE036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57288255"/>
              </p:ext>
            </p:extLst>
          </p:nvPr>
        </p:nvGraphicFramePr>
        <p:xfrm>
          <a:off x="1469922" y="2844463"/>
          <a:ext cx="21444156" cy="96646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659">
                  <a:extLst>
                    <a:ext uri="{9D8B030D-6E8A-4147-A177-3AD203B41FA5}">
                      <a16:colId xmlns:a16="http://schemas.microsoft.com/office/drawing/2014/main" val="3582164184"/>
                    </a:ext>
                  </a:extLst>
                </a:gridCol>
                <a:gridCol w="17288497">
                  <a:extLst>
                    <a:ext uri="{9D8B030D-6E8A-4147-A177-3AD203B41FA5}">
                      <a16:colId xmlns:a16="http://schemas.microsoft.com/office/drawing/2014/main" val="3706443533"/>
                    </a:ext>
                  </a:extLst>
                </a:gridCol>
              </a:tblGrid>
              <a:tr h="26241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4000">
                        <a:latin typeface="National" panose="020B0504030502020203" pitchFamily="34" charset="77"/>
                        <a:cs typeface="National" panose="020B0504030502020203" pitchFamily="34" charset="7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b="1" i="0" dirty="0">
                          <a:latin typeface="Arial"/>
                          <a:cs typeface="Arial"/>
                        </a:rPr>
                        <a:t>Host: </a:t>
                      </a:r>
                      <a:r>
                        <a:rPr lang="en-GB" sz="4000" dirty="0">
                          <a:latin typeface="Arial"/>
                          <a:cs typeface="Arial"/>
                        </a:rPr>
                        <a:t>Emma </a:t>
                      </a:r>
                      <a:r>
                        <a:rPr lang="en-GB" sz="4000" dirty="0" err="1">
                          <a:latin typeface="Arial"/>
                          <a:cs typeface="Arial"/>
                        </a:rPr>
                        <a:t>Blamont</a:t>
                      </a:r>
                      <a:r>
                        <a:rPr lang="en-GB" sz="4000" dirty="0">
                          <a:latin typeface="Arial"/>
                          <a:cs typeface="Arial"/>
                        </a:rPr>
                        <a:t>, Head of Research and Programmes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7232267"/>
                  </a:ext>
                </a:extLst>
              </a:tr>
              <a:tr h="36754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4000">
                        <a:latin typeface="National" panose="020B0504030502020203" pitchFamily="34" charset="77"/>
                        <a:cs typeface="National" panose="020B0504030502020203" pitchFamily="34" charset="7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b="1" i="0" dirty="0">
                          <a:latin typeface="Arial"/>
                          <a:cs typeface="Arial"/>
                        </a:rPr>
                        <a:t>Speakers: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4000" dirty="0">
                          <a:latin typeface="Arial"/>
                          <a:cs typeface="Arial"/>
                        </a:rPr>
                        <a:t>Dr Lola </a:t>
                      </a:r>
                      <a:r>
                        <a:rPr lang="en-GB" sz="4000" dirty="0" err="1">
                          <a:latin typeface="Arial"/>
                          <a:cs typeface="Arial"/>
                        </a:rPr>
                        <a:t>Solebo</a:t>
                      </a:r>
                      <a:r>
                        <a:rPr lang="en-GB" sz="4000" dirty="0">
                          <a:latin typeface="Arial"/>
                          <a:cs typeface="Arial"/>
                        </a:rPr>
                        <a:t>, Consultant in Paediatric Ophthalmology Great Ormond Street Hospital (GOSH). She holds a prestigious National Institute of Health Research Clinician Scientist award as well as a </a:t>
                      </a:r>
                      <a:r>
                        <a:rPr lang="en-GB" sz="4000" dirty="0" err="1">
                          <a:latin typeface="Arial"/>
                          <a:cs typeface="Arial"/>
                        </a:rPr>
                        <a:t>Wellcome</a:t>
                      </a:r>
                      <a:r>
                        <a:rPr lang="en-GB" sz="4000" dirty="0">
                          <a:latin typeface="Arial"/>
                          <a:cs typeface="Arial"/>
                        </a:rPr>
                        <a:t> Trust Award.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6927048"/>
                  </a:ext>
                </a:extLst>
              </a:tr>
              <a:tr h="3365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4000">
                        <a:latin typeface="National" panose="020B0504030502020203" pitchFamily="34" charset="77"/>
                        <a:cs typeface="National" panose="020B0504030502020203" pitchFamily="34" charset="7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latin typeface="Arial"/>
                          <a:cs typeface="Arial"/>
                        </a:rPr>
                        <a:t>Elizabeth Maxwell, Fight for Sight fundraiser who experienced complications of childhood uveitis.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0133016"/>
                  </a:ext>
                </a:extLst>
              </a:tr>
            </a:tbl>
          </a:graphicData>
        </a:graphic>
      </p:graphicFrame>
      <p:pic>
        <p:nvPicPr>
          <p:cNvPr id="11" name="Picture 10" descr="Picture of Emma Blamont, Head of Research and Programmes at Fight for Sight.">
            <a:extLst>
              <a:ext uri="{FF2B5EF4-FFF2-40B4-BE49-F238E27FC236}">
                <a16:creationId xmlns:a16="http://schemas.microsoft.com/office/drawing/2014/main" id="{4B47AFD0-F77C-428C-11AC-48B2222760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916" y="2241738"/>
            <a:ext cx="3030432" cy="3030432"/>
          </a:xfrm>
          <a:prstGeom prst="ellipse">
            <a:avLst/>
          </a:prstGeom>
        </p:spPr>
      </p:pic>
      <p:pic>
        <p:nvPicPr>
          <p:cNvPr id="13" name="Picture 12" descr="A picture of r Ameenat Lola Solebo.">
            <a:extLst>
              <a:ext uri="{FF2B5EF4-FFF2-40B4-BE49-F238E27FC236}">
                <a16:creationId xmlns:a16="http://schemas.microsoft.com/office/drawing/2014/main" id="{6BFBE60B-35A1-CDAA-BA18-B144AADC5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9916" y="5722806"/>
            <a:ext cx="3030432" cy="3030432"/>
          </a:xfrm>
          <a:prstGeom prst="ellipse">
            <a:avLst/>
          </a:prstGeom>
        </p:spPr>
      </p:pic>
      <p:pic>
        <p:nvPicPr>
          <p:cNvPr id="15" name="Picture 14" descr="Elizabeth Maxwell - She wears a red shirt, a white hat, and is looking directly at the camera.">
            <a:extLst>
              <a:ext uri="{FF2B5EF4-FFF2-40B4-BE49-F238E27FC236}">
                <a16:creationId xmlns:a16="http://schemas.microsoft.com/office/drawing/2014/main" id="{249C0612-2828-3C36-A0CE-F9E67236D4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02" t="9296" r="2112" b="31818"/>
          <a:stretch/>
        </p:blipFill>
        <p:spPr>
          <a:xfrm>
            <a:off x="1469916" y="9203875"/>
            <a:ext cx="3030432" cy="30304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8267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6D14AA-E768-C282-C7A5-685559364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are we?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BD320-4F1E-5E78-52C5-6BC6CCB4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smtClean="0"/>
              <a:pPr/>
              <a:t>4</a:t>
            </a:fld>
            <a:endParaRPr lang="en-GB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4937EA6-1392-53F3-1A1D-C7A464C644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9556976"/>
              </p:ext>
            </p:extLst>
          </p:nvPr>
        </p:nvGraphicFramePr>
        <p:xfrm>
          <a:off x="936625" y="3419475"/>
          <a:ext cx="22510750" cy="8459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7791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8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9F95F10-78C8-4357-7C22-B0EDEAF4D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Investing to put change in sight</a:t>
            </a:r>
          </a:p>
        </p:txBody>
      </p:sp>
      <p:pic>
        <p:nvPicPr>
          <p:cNvPr id="14" name="Picture Placeholder 13" descr="A person in a lab coat holding a test tube">
            <a:extLst>
              <a:ext uri="{FF2B5EF4-FFF2-40B4-BE49-F238E27FC236}">
                <a16:creationId xmlns:a16="http://schemas.microsoft.com/office/drawing/2014/main" id="{640431A8-8961-C9C2-BB7E-11A4C1B174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41156" r="12326"/>
          <a:stretch/>
        </p:blipFill>
        <p:spPr>
          <a:xfrm>
            <a:off x="0" y="0"/>
            <a:ext cx="9637890" cy="13716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4789A9-6C93-5861-4960-57B63E6D63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B868178-02AE-42FC-958D-6B8F13B6017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AC77BF-8CCD-C077-656F-5045792C5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84220" y="5431389"/>
            <a:ext cx="10876825" cy="2853221"/>
          </a:xfrm>
        </p:spPr>
        <p:txBody>
          <a:bodyPr/>
          <a:lstStyle/>
          <a:p>
            <a:r>
              <a:rPr lang="en-GB" sz="6600" b="0" dirty="0">
                <a:solidFill>
                  <a:schemeClr val="bg1"/>
                </a:solidFill>
                <a:latin typeface="National" panose="020B0504030502020203" pitchFamily="34" charset="77"/>
                <a:cs typeface="National" panose="020B0504030502020203" pitchFamily="34" charset="77"/>
              </a:rPr>
              <a:t>Over the next five years, we </a:t>
            </a:r>
            <a:r>
              <a:rPr lang="en-GB" sz="6600" dirty="0">
                <a:solidFill>
                  <a:srgbClr val="1BFBF9"/>
                </a:solidFill>
                <a:latin typeface="National" panose="020B0504030502020203" pitchFamily="34" charset="77"/>
                <a:cs typeface="National" panose="020B0504030502020203" pitchFamily="34" charset="77"/>
              </a:rPr>
              <a:t>plan to distribute £30m </a:t>
            </a:r>
            <a:r>
              <a:rPr lang="en-GB" sz="6600" b="0" dirty="0">
                <a:solidFill>
                  <a:schemeClr val="bg1"/>
                </a:solidFill>
                <a:latin typeface="National" panose="020B0504030502020203" pitchFamily="34" charset="77"/>
                <a:cs typeface="National" panose="020B0504030502020203" pitchFamily="34" charset="77"/>
              </a:rPr>
              <a:t>in grants.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048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F03477-5A66-36F4-5360-0A172B38F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1139445"/>
            <a:ext cx="22511375" cy="1584962"/>
          </a:xfrm>
        </p:spPr>
        <p:txBody>
          <a:bodyPr anchor="t">
            <a:normAutofit/>
          </a:bodyPr>
          <a:lstStyle/>
          <a:p>
            <a:r>
              <a:rPr lang="en-GB"/>
              <a:t>Elizabeth’s story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155B1EBD-3C72-67EA-6909-52EA78E9C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5999" y="12960000"/>
            <a:ext cx="7166601" cy="288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/>
              <a:t>© [New name]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154F8-4D47-5030-9CAD-0671E556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07375" y="12942000"/>
            <a:ext cx="1440000" cy="36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B868178-02AE-42FC-958D-6B8F13B60175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GB"/>
          </a:p>
        </p:txBody>
      </p:sp>
      <p:pic>
        <p:nvPicPr>
          <p:cNvPr id="8" name="Online Media 7" descr="Video of Elizabeth Maxwell who bakes for us every year and raises money at Christmas Fayres. ">
            <a:hlinkClick r:id="" action="ppaction://media"/>
            <a:extLst>
              <a:ext uri="{FF2B5EF4-FFF2-40B4-BE49-F238E27FC236}">
                <a16:creationId xmlns:a16="http://schemas.microsoft.com/office/drawing/2014/main" id="{C22A49C9-8116-47DA-992B-90B1C607318D}"/>
              </a:ext>
            </a:extLst>
          </p:cNvPr>
          <p:cNvPicPr>
            <a:picLocks noGrp="1" noRot="1" noChangeAspect="1"/>
          </p:cNvPicPr>
          <p:nvPr>
            <p:ph type="pic"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899818" y="2668405"/>
            <a:ext cx="14830425" cy="8379189"/>
          </a:xfrm>
          <a:prstGeom prst="rect">
            <a:avLst/>
          </a:prstGeom>
          <a:noFill/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6E660AA-F4CC-2BAA-A6F7-CC8DF9E76F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02600" y="11528139"/>
            <a:ext cx="8424862" cy="864096"/>
          </a:xfrm>
        </p:spPr>
        <p:txBody>
          <a:bodyPr/>
          <a:lstStyle/>
          <a:p>
            <a:r>
              <a:rPr lang="en-US"/>
              <a:t>Elizabeth Maxwell</a:t>
            </a:r>
          </a:p>
        </p:txBody>
      </p:sp>
    </p:spTree>
    <p:extLst>
      <p:ext uri="{BB962C8B-B14F-4D97-AF65-F5344CB8AC3E}">
        <p14:creationId xmlns:p14="http://schemas.microsoft.com/office/powerpoint/2010/main" val="284438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6427E-485D-1699-31A3-E0F61ABE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935038"/>
            <a:ext cx="22511375" cy="1584962"/>
          </a:xfrm>
        </p:spPr>
        <p:txBody>
          <a:bodyPr anchor="t">
            <a:normAutofit/>
          </a:bodyPr>
          <a:lstStyle/>
          <a:p>
            <a:r>
              <a:rPr lang="en-GB"/>
              <a:t>Q &amp; A</a:t>
            </a:r>
          </a:p>
        </p:txBody>
      </p:sp>
      <p:pic>
        <p:nvPicPr>
          <p:cNvPr id="7" name="Content Placeholder 6" descr="A light up sign with lights in the shape of a question mark. &#10;">
            <a:extLst>
              <a:ext uri="{FF2B5EF4-FFF2-40B4-BE49-F238E27FC236}">
                <a16:creationId xmlns:a16="http://schemas.microsoft.com/office/drawing/2014/main" id="{B6F58290-6091-7DA0-21CF-1BF6F6B4D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6194" r="-1" b="26224"/>
          <a:stretch/>
        </p:blipFill>
        <p:spPr>
          <a:xfrm>
            <a:off x="935999" y="3419475"/>
            <a:ext cx="22511375" cy="8460000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CD233-0E5D-AFAA-F032-F498C897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5999" y="12960000"/>
            <a:ext cx="7166601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© Fight for Sight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54415-3046-65C0-DF9F-90843815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07375" y="12942000"/>
            <a:ext cx="1440000" cy="36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B868178-02AE-42FC-958D-6B8F13B60175}" type="slidenum">
              <a:rPr lang="en-GB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75519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189EB-8651-6B68-3FB9-63611484F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Useful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7DC8A-FDF9-0855-3744-F19F7D3D5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>
                <a:hlinkClick r:id="rId2"/>
              </a:rPr>
              <a:t>Discover more about uveitis in our A to Z</a:t>
            </a:r>
            <a:endParaRPr lang="en-GB" sz="48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>
                <a:hlinkClick r:id="rId3"/>
              </a:rPr>
              <a:t>Read Elizabeth’s story on our website</a:t>
            </a:r>
            <a:endParaRPr lang="en-GB" sz="48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>
                <a:hlinkClick r:id="rId4"/>
              </a:rPr>
              <a:t>Read more about Dr Solebo’s work</a:t>
            </a:r>
            <a:r>
              <a:rPr lang="en-GB" sz="4800"/>
              <a:t>, funded by Fight for Sight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>
                <a:hlinkClick r:id="rId5"/>
              </a:rPr>
              <a:t>Read more about the impact of the scientific research and social change we’re funding</a:t>
            </a:r>
            <a:endParaRPr lang="en-GB" sz="48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>
                <a:hlinkClick r:id="rId6"/>
              </a:rPr>
              <a:t>Please donate and help us fund more scientific research</a:t>
            </a:r>
            <a:endParaRPr lang="en-GB" sz="48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>
                <a:hlinkClick r:id="rId7"/>
              </a:rPr>
              <a:t>Find out how to apply for funding from Fight for Sight</a:t>
            </a:r>
            <a:endParaRPr lang="en-GB" sz="4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87C49-7D75-8486-0812-26E55CA3C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© Fight for Sight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D5F84-691F-6CD6-7FB9-E47C27730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noProof="0" smtClean="0"/>
              <a:pPr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51563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83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EDA1AF-2337-FF69-22E3-B99A62E11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DA5397D-7077-ACFB-8DAE-BC707833FE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578" r="26578"/>
          <a:stretch/>
        </p:blipFill>
        <p:spPr>
          <a:xfrm>
            <a:off x="0" y="0"/>
            <a:ext cx="9637890" cy="13716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5142A5-27D9-CD75-6CAB-24D66F620E0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B868178-02AE-42FC-958D-6B8F13B6017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1C2746-ADF7-4688-B6A8-CC8BE9BED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84220" y="3225279"/>
            <a:ext cx="10876825" cy="5059332"/>
          </a:xfrm>
        </p:spPr>
        <p:txBody>
          <a:bodyPr/>
          <a:lstStyle/>
          <a:p>
            <a:r>
              <a:rPr lang="en-GB" b="1" i="0" dirty="0">
                <a:solidFill>
                  <a:schemeClr val="bg1"/>
                </a:solidFill>
                <a:effectLst/>
                <a:latin typeface="national" panose="020B0504030502020203"/>
              </a:rPr>
              <a:t>Empowering children, young people and their families living with Usher syndrome</a:t>
            </a:r>
          </a:p>
          <a:p>
            <a:r>
              <a:rPr lang="en-GB" dirty="0">
                <a:solidFill>
                  <a:schemeClr val="bg1"/>
                </a:solidFill>
                <a:latin typeface="national" panose="020B0504030502020203"/>
              </a:rPr>
              <a:t>Date: </a:t>
            </a:r>
            <a:r>
              <a:rPr lang="en-GB" b="1" i="0" dirty="0">
                <a:solidFill>
                  <a:schemeClr val="bg1"/>
                </a:solidFill>
                <a:effectLst/>
                <a:latin typeface="national" panose="020B0504030502020203"/>
              </a:rPr>
              <a:t>Thursday 27 February 2025</a:t>
            </a:r>
          </a:p>
          <a:p>
            <a:r>
              <a:rPr lang="en-GB" dirty="0">
                <a:solidFill>
                  <a:schemeClr val="bg1"/>
                </a:solidFill>
                <a:latin typeface="national" panose="020B0504030502020203"/>
              </a:rPr>
              <a:t>Time: </a:t>
            </a:r>
            <a:r>
              <a:rPr lang="en-GB" b="1" i="0" dirty="0">
                <a:solidFill>
                  <a:schemeClr val="bg1"/>
                </a:solidFill>
                <a:effectLst/>
                <a:latin typeface="national" panose="020B0504030502020203"/>
              </a:rPr>
              <a:t>12-1pm </a:t>
            </a:r>
          </a:p>
          <a:p>
            <a:r>
              <a:rPr lang="en-GB" dirty="0">
                <a:solidFill>
                  <a:schemeClr val="bg1"/>
                </a:solidFill>
                <a:latin typeface="national" panose="020B0504030502020203"/>
                <a:hlinkClick r:id="rId4"/>
              </a:rPr>
              <a:t>You can sign up via our website</a:t>
            </a:r>
            <a:r>
              <a:rPr lang="en-GB" dirty="0">
                <a:solidFill>
                  <a:schemeClr val="bg1"/>
                </a:solidFill>
                <a:latin typeface="national" panose="020B0504030502020203"/>
              </a:rPr>
              <a:t> </a:t>
            </a:r>
            <a:endParaRPr lang="en-GB" b="1" i="0" dirty="0">
              <a:solidFill>
                <a:schemeClr val="bg1"/>
              </a:solidFill>
              <a:effectLst/>
              <a:latin typeface="national" panose="020B0504030502020203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940541-2A6E-A89D-A3DD-46D3A9BAB098}"/>
              </a:ext>
            </a:extLst>
          </p:cNvPr>
          <p:cNvSpPr txBox="1"/>
          <p:nvPr/>
        </p:nvSpPr>
        <p:spPr>
          <a:xfrm>
            <a:off x="10384220" y="113792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Aft>
                <a:spcPts val="900"/>
              </a:spcAft>
            </a:pPr>
            <a:r>
              <a:rPr lang="en-GB" sz="7200" b="1" dirty="0">
                <a:solidFill>
                  <a:srgbClr val="1BFBF9"/>
                </a:solidFill>
                <a:latin typeface="National" panose="020B0504030502020203"/>
              </a:rPr>
              <a:t>Join us for our next webinar </a:t>
            </a:r>
          </a:p>
        </p:txBody>
      </p:sp>
    </p:spTree>
    <p:extLst>
      <p:ext uri="{BB962C8B-B14F-4D97-AF65-F5344CB8AC3E}">
        <p14:creationId xmlns:p14="http://schemas.microsoft.com/office/powerpoint/2010/main" val="1526044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udio Texture - Fight for Sight">
      <a:dk1>
        <a:srgbClr val="1C1836"/>
      </a:dk1>
      <a:lt1>
        <a:srgbClr val="FFFFFF"/>
      </a:lt1>
      <a:dk2>
        <a:srgbClr val="78A000"/>
      </a:dk2>
      <a:lt2>
        <a:srgbClr val="E6E6E6"/>
      </a:lt2>
      <a:accent1>
        <a:srgbClr val="1C1836"/>
      </a:accent1>
      <a:accent2>
        <a:srgbClr val="1BFBF9"/>
      </a:accent2>
      <a:accent3>
        <a:srgbClr val="BB98F8"/>
      </a:accent3>
      <a:accent4>
        <a:srgbClr val="D8FC7F"/>
      </a:accent4>
      <a:accent5>
        <a:srgbClr val="00829B"/>
      </a:accent5>
      <a:accent6>
        <a:srgbClr val="6638D1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Aft>
            <a:spcPts val="900"/>
          </a:spcAft>
          <a:defRPr sz="4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randPresentation" id="{38C3C1A2-5AA5-BA46-BB4A-CBE0B12C1453}" vid="{DBAC7037-A358-FC44-87A7-73B4238B99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7CF05F56390D40BB1271C1D5ACBBA9" ma:contentTypeVersion="15" ma:contentTypeDescription="Create a new document." ma:contentTypeScope="" ma:versionID="b146f67e38466656bf8855bce5b3dc98">
  <xsd:schema xmlns:xsd="http://www.w3.org/2001/XMLSchema" xmlns:xs="http://www.w3.org/2001/XMLSchema" xmlns:p="http://schemas.microsoft.com/office/2006/metadata/properties" xmlns:ns2="362039b2-93aa-46ca-b35f-2dd53347c879" xmlns:ns3="de441f90-774f-4199-b00c-9f51e30a5319" targetNamespace="http://schemas.microsoft.com/office/2006/metadata/properties" ma:root="true" ma:fieldsID="5cb986b731664d6f90fc21e191fe5d56" ns2:_="" ns3:_="">
    <xsd:import namespace="362039b2-93aa-46ca-b35f-2dd53347c879"/>
    <xsd:import namespace="de441f90-774f-4199-b00c-9f51e30a531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2039b2-93aa-46ca-b35f-2dd53347c87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d0af822f-0bc0-444b-8c6f-925d33a37340}" ma:internalName="TaxCatchAll" ma:showField="CatchAllData" ma:web="362039b2-93aa-46ca-b35f-2dd53347c8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441f90-774f-4199-b00c-9f51e30a53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0e8c926-2d63-453a-9af1-b8e4dbc410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62039b2-93aa-46ca-b35f-2dd53347c879">HTS7S3XSCMMU-1775706756-839730</_dlc_DocId>
    <_dlc_DocIdUrl xmlns="362039b2-93aa-46ca-b35f-2dd53347c879">
      <Url>https://fightforsight1.sharepoint.com/sites/23_Data/_layouts/15/DocIdRedir.aspx?ID=HTS7S3XSCMMU-1775706756-839730</Url>
      <Description>HTS7S3XSCMMU-1775706756-839730</Description>
    </_dlc_DocIdUrl>
    <SharedWithUsers xmlns="362039b2-93aa-46ca-b35f-2dd53347c879">
      <UserInfo>
        <DisplayName>Ranjeet Khare</DisplayName>
        <AccountId>60</AccountId>
        <AccountType/>
      </UserInfo>
      <UserInfo>
        <DisplayName>Rebecca Clarke</DisplayName>
        <AccountId>250</AccountId>
        <AccountType/>
      </UserInfo>
      <UserInfo>
        <DisplayName>Murat Ismail</DisplayName>
        <AccountId>206</AccountId>
        <AccountType/>
      </UserInfo>
    </SharedWithUsers>
    <TaxCatchAll xmlns="362039b2-93aa-46ca-b35f-2dd53347c879" xsi:nil="true"/>
    <lcf76f155ced4ddcb4097134ff3c332f xmlns="de441f90-774f-4199-b00c-9f51e30a5319">
      <Terms xmlns="http://schemas.microsoft.com/office/infopath/2007/PartnerControls"/>
    </lcf76f155ced4ddcb4097134ff3c332f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CFC42A5-E098-4E59-AC6B-491C74DF14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53A1DD-CED5-4110-9777-19F4C69C7B41}">
  <ds:schemaRefs>
    <ds:schemaRef ds:uri="362039b2-93aa-46ca-b35f-2dd53347c879"/>
    <ds:schemaRef ds:uri="de441f90-774f-4199-b00c-9f51e30a53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02F42D5-0EBD-4704-B3C1-C8E250CCEA25}">
  <ds:schemaRefs>
    <ds:schemaRef ds:uri="362039b2-93aa-46ca-b35f-2dd53347c879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de441f90-774f-4199-b00c-9f51e30a5319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0366B9A-C410-4C8C-B0D4-B077E9702B9A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</TotalTime>
  <Words>350</Words>
  <Application>Microsoft Office PowerPoint</Application>
  <PresentationFormat>Custom</PresentationFormat>
  <Paragraphs>53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National</vt:lpstr>
      <vt:lpstr>National</vt:lpstr>
      <vt:lpstr>National 2</vt:lpstr>
      <vt:lpstr>National Medium</vt:lpstr>
      <vt:lpstr>Office Theme</vt:lpstr>
      <vt:lpstr>Fight For Sight</vt:lpstr>
      <vt:lpstr>A little bit of housekeeping</vt:lpstr>
      <vt:lpstr>Welcome to our webinar</vt:lpstr>
      <vt:lpstr>Who are we? </vt:lpstr>
      <vt:lpstr>Investing to put change in sight</vt:lpstr>
      <vt:lpstr>Elizabeth’s story</vt:lpstr>
      <vt:lpstr>Q &amp; A</vt:lpstr>
      <vt:lpstr>Useful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new brand</dc:title>
  <dc:creator>Sarah Kidner</dc:creator>
  <cp:lastModifiedBy>Kim Creus</cp:lastModifiedBy>
  <cp:revision>52</cp:revision>
  <dcterms:created xsi:type="dcterms:W3CDTF">2024-05-28T14:26:43Z</dcterms:created>
  <dcterms:modified xsi:type="dcterms:W3CDTF">2025-01-20T14:09:19Z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0x010100977CF05F56390D40BB1271C1D5ACBBA9</vt:lpwstr>
  </property>
  <property fmtid="{D5CDD505-2E9C-101B-9397-08002B2CF9AE}" pid="3" name="MediaServiceImageTags">
    <vt:lpwstr/>
  </property>
  <property fmtid="{D5CDD505-2E9C-101B-9397-08002B2CF9AE}" pid="4" name="_dlc_DocIdItemGuid">
    <vt:lpwstr>a38dd36e-c365-4c79-9f43-68296bf0376e</vt:lpwstr>
  </property>
</Properties>
</file>